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4"/>
    <p:sldMasterId id="2147484021" r:id="rId5"/>
  </p:sldMasterIdLst>
  <p:notesMasterIdLst>
    <p:notesMasterId r:id="rId31"/>
  </p:notesMasterIdLst>
  <p:sldIdLst>
    <p:sldId id="1272" r:id="rId6"/>
    <p:sldId id="1293" r:id="rId7"/>
    <p:sldId id="1339" r:id="rId8"/>
    <p:sldId id="1423" r:id="rId9"/>
    <p:sldId id="1343" r:id="rId10"/>
    <p:sldId id="1353" r:id="rId11"/>
    <p:sldId id="1355" r:id="rId12"/>
    <p:sldId id="1356" r:id="rId13"/>
    <p:sldId id="1357" r:id="rId14"/>
    <p:sldId id="1410" r:id="rId15"/>
    <p:sldId id="1411" r:id="rId16"/>
    <p:sldId id="1413" r:id="rId17"/>
    <p:sldId id="1414" r:id="rId18"/>
    <p:sldId id="1415" r:id="rId19"/>
    <p:sldId id="1416" r:id="rId20"/>
    <p:sldId id="1417" r:id="rId21"/>
    <p:sldId id="1418" r:id="rId22"/>
    <p:sldId id="1419" r:id="rId23"/>
    <p:sldId id="1352" r:id="rId24"/>
    <p:sldId id="1420" r:id="rId25"/>
    <p:sldId id="1421" r:id="rId26"/>
    <p:sldId id="1346" r:id="rId27"/>
    <p:sldId id="1422" r:id="rId28"/>
    <p:sldId id="1347" r:id="rId29"/>
    <p:sldId id="121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initials="J" lastIdx="1" clrIdx="0">
    <p:extLst>
      <p:ext uri="{19B8F6BF-5375-455C-9EA6-DF929625EA0E}">
        <p15:presenceInfo xmlns:p15="http://schemas.microsoft.com/office/powerpoint/2012/main" userId="Jacquel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BF337-5853-425D-9DBC-EAE3F8D26FEC}" v="55" dt="2021-01-14T02:53:06.00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77" autoAdjust="0"/>
    <p:restoredTop sz="94660"/>
  </p:normalViewPr>
  <p:slideViewPr>
    <p:cSldViewPr snapToGrid="0">
      <p:cViewPr varScale="1">
        <p:scale>
          <a:sx n="68" d="100"/>
          <a:sy n="68" d="100"/>
        </p:scale>
        <p:origin x="8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Carolina Mora Betancourt" userId="676708d9-18d0-456f-b2f4-45be16c72805" providerId="ADAL" clId="{78DBF337-5853-425D-9DBC-EAE3F8D26FEC}"/>
    <pc:docChg chg="undo redo custSel addSld delSld modSld">
      <pc:chgData name="Diana Carolina Mora Betancourt" userId="676708d9-18d0-456f-b2f4-45be16c72805" providerId="ADAL" clId="{78DBF337-5853-425D-9DBC-EAE3F8D26FEC}" dt="2021-01-14T02:54:58.949" v="314" actId="14100"/>
      <pc:docMkLst>
        <pc:docMk/>
      </pc:docMkLst>
      <pc:sldChg chg="add">
        <pc:chgData name="Diana Carolina Mora Betancourt" userId="676708d9-18d0-456f-b2f4-45be16c72805" providerId="ADAL" clId="{78DBF337-5853-425D-9DBC-EAE3F8D26FEC}" dt="2021-01-14T02:41:43.136" v="206"/>
        <pc:sldMkLst>
          <pc:docMk/>
          <pc:sldMk cId="3090896290" sldId="1210"/>
        </pc:sldMkLst>
      </pc:sldChg>
      <pc:sldChg chg="addSp delSp modSp del mod">
        <pc:chgData name="Diana Carolina Mora Betancourt" userId="676708d9-18d0-456f-b2f4-45be16c72805" providerId="ADAL" clId="{78DBF337-5853-425D-9DBC-EAE3F8D26FEC}" dt="2021-01-14T02:47:26.875" v="246" actId="2696"/>
        <pc:sldMkLst>
          <pc:docMk/>
          <pc:sldMk cId="1761478604" sldId="1255"/>
        </pc:sldMkLst>
        <pc:picChg chg="add del mod ord">
          <ac:chgData name="Diana Carolina Mora Betancourt" userId="676708d9-18d0-456f-b2f4-45be16c72805" providerId="ADAL" clId="{78DBF337-5853-425D-9DBC-EAE3F8D26FEC}" dt="2021-01-14T02:45:11.228" v="215"/>
          <ac:picMkLst>
            <pc:docMk/>
            <pc:sldMk cId="1761478604" sldId="1255"/>
            <ac:picMk id="12" creationId="{D2433B8A-4AEB-4CD6-A840-D1F6BD75C0C6}"/>
          </ac:picMkLst>
        </pc:picChg>
        <pc:picChg chg="add del">
          <ac:chgData name="Diana Carolina Mora Betancourt" userId="676708d9-18d0-456f-b2f4-45be16c72805" providerId="ADAL" clId="{78DBF337-5853-425D-9DBC-EAE3F8D26FEC}" dt="2021-01-14T02:45:17.077" v="216" actId="478"/>
          <ac:picMkLst>
            <pc:docMk/>
            <pc:sldMk cId="1761478604" sldId="1255"/>
            <ac:picMk id="16" creationId="{752D62CC-CE8A-884E-A188-3D3FD7D1AF93}"/>
          </ac:picMkLst>
        </pc:picChg>
      </pc:sldChg>
      <pc:sldChg chg="addSp delSp modSp add mod">
        <pc:chgData name="Diana Carolina Mora Betancourt" userId="676708d9-18d0-456f-b2f4-45be16c72805" providerId="ADAL" clId="{78DBF337-5853-425D-9DBC-EAE3F8D26FEC}" dt="2021-01-14T02:47:46.549" v="249" actId="1076"/>
        <pc:sldMkLst>
          <pc:docMk/>
          <pc:sldMk cId="0" sldId="1272"/>
        </pc:sldMkLst>
        <pc:spChg chg="add mod">
          <ac:chgData name="Diana Carolina Mora Betancourt" userId="676708d9-18d0-456f-b2f4-45be16c72805" providerId="ADAL" clId="{78DBF337-5853-425D-9DBC-EAE3F8D26FEC}" dt="2021-01-14T02:47:06.721" v="244" actId="1076"/>
          <ac:spMkLst>
            <pc:docMk/>
            <pc:sldMk cId="0" sldId="1272"/>
            <ac:spMk id="10" creationId="{8E75148A-E21E-4D31-A9D4-E26C534DFD8D}"/>
          </ac:spMkLst>
        </pc:spChg>
        <pc:spChg chg="mod">
          <ac:chgData name="Diana Carolina Mora Betancourt" userId="676708d9-18d0-456f-b2f4-45be16c72805" providerId="ADAL" clId="{78DBF337-5853-425D-9DBC-EAE3F8D26FEC}" dt="2021-01-14T02:46:49.717" v="240" actId="14100"/>
          <ac:spMkLst>
            <pc:docMk/>
            <pc:sldMk cId="0" sldId="1272"/>
            <ac:spMk id="11" creationId="{30129754-0921-4913-914F-B4BA15085DA9}"/>
          </ac:spMkLst>
        </pc:spChg>
        <pc:spChg chg="add mod">
          <ac:chgData name="Diana Carolina Mora Betancourt" userId="676708d9-18d0-456f-b2f4-45be16c72805" providerId="ADAL" clId="{78DBF337-5853-425D-9DBC-EAE3F8D26FEC}" dt="2021-01-14T02:47:46.549" v="249" actId="1076"/>
          <ac:spMkLst>
            <pc:docMk/>
            <pc:sldMk cId="0" sldId="1272"/>
            <ac:spMk id="12" creationId="{C81DDCEB-EB28-4DA3-8BC8-3351A1200C4B}"/>
          </ac:spMkLst>
        </pc:spChg>
        <pc:spChg chg="add mod">
          <ac:chgData name="Diana Carolina Mora Betancourt" userId="676708d9-18d0-456f-b2f4-45be16c72805" providerId="ADAL" clId="{78DBF337-5853-425D-9DBC-EAE3F8D26FEC}" dt="2021-01-14T02:47:04.089" v="243" actId="1076"/>
          <ac:spMkLst>
            <pc:docMk/>
            <pc:sldMk cId="0" sldId="1272"/>
            <ac:spMk id="13" creationId="{FE28694A-C024-47F2-BC9E-636E5A081E8D}"/>
          </ac:spMkLst>
        </pc:spChg>
        <pc:spChg chg="add del mod">
          <ac:chgData name="Diana Carolina Mora Betancourt" userId="676708d9-18d0-456f-b2f4-45be16c72805" providerId="ADAL" clId="{78DBF337-5853-425D-9DBC-EAE3F8D26FEC}" dt="2021-01-14T02:46:53.942" v="241" actId="478"/>
          <ac:spMkLst>
            <pc:docMk/>
            <pc:sldMk cId="0" sldId="1272"/>
            <ac:spMk id="16391" creationId="{8F9A9857-FBEF-4069-BFFC-E5997320B6B9}"/>
          </ac:spMkLst>
        </pc:spChg>
        <pc:picChg chg="mod">
          <ac:chgData name="Diana Carolina Mora Betancourt" userId="676708d9-18d0-456f-b2f4-45be16c72805" providerId="ADAL" clId="{78DBF337-5853-425D-9DBC-EAE3F8D26FEC}" dt="2021-01-14T02:45:53.175" v="225" actId="1076"/>
          <ac:picMkLst>
            <pc:docMk/>
            <pc:sldMk cId="0" sldId="1272"/>
            <ac:picMk id="2" creationId="{0BD3CA89-ED39-4847-9C5D-AE5D3139B48A}"/>
          </ac:picMkLst>
        </pc:picChg>
        <pc:picChg chg="mod">
          <ac:chgData name="Diana Carolina Mora Betancourt" userId="676708d9-18d0-456f-b2f4-45be16c72805" providerId="ADAL" clId="{78DBF337-5853-425D-9DBC-EAE3F8D26FEC}" dt="2021-01-14T02:47:31.217" v="247" actId="1076"/>
          <ac:picMkLst>
            <pc:docMk/>
            <pc:sldMk cId="0" sldId="1272"/>
            <ac:picMk id="16390" creationId="{1EB324C2-DBC4-4BCD-A03C-6FBCA9859BE4}"/>
          </ac:picMkLst>
        </pc:picChg>
      </pc:sldChg>
      <pc:sldChg chg="modSp add mod">
        <pc:chgData name="Diana Carolina Mora Betancourt" userId="676708d9-18d0-456f-b2f4-45be16c72805" providerId="ADAL" clId="{78DBF337-5853-425D-9DBC-EAE3F8D26FEC}" dt="2021-01-14T02:25:08.285" v="23" actId="20577"/>
        <pc:sldMkLst>
          <pc:docMk/>
          <pc:sldMk cId="3362202971" sldId="1293"/>
        </pc:sldMkLst>
        <pc:spChg chg="mod">
          <ac:chgData name="Diana Carolina Mora Betancourt" userId="676708d9-18d0-456f-b2f4-45be16c72805" providerId="ADAL" clId="{78DBF337-5853-425D-9DBC-EAE3F8D26FEC}" dt="2021-01-14T02:25:08.285" v="23" actId="20577"/>
          <ac:spMkLst>
            <pc:docMk/>
            <pc:sldMk cId="3362202971" sldId="1293"/>
            <ac:spMk id="35" creationId="{0C9CAF31-80E6-47AB-A6CE-86CF34AB6D98}"/>
          </ac:spMkLst>
        </pc:spChg>
      </pc:sldChg>
      <pc:sldChg chg="add">
        <pc:chgData name="Diana Carolina Mora Betancourt" userId="676708d9-18d0-456f-b2f4-45be16c72805" providerId="ADAL" clId="{78DBF337-5853-425D-9DBC-EAE3F8D26FEC}" dt="2021-01-14T02:25:23.413" v="24"/>
        <pc:sldMkLst>
          <pc:docMk/>
          <pc:sldMk cId="3733940161" sldId="1339"/>
        </pc:sldMkLst>
      </pc:sldChg>
      <pc:sldChg chg="modSp add mod">
        <pc:chgData name="Diana Carolina Mora Betancourt" userId="676708d9-18d0-456f-b2f4-45be16c72805" providerId="ADAL" clId="{78DBF337-5853-425D-9DBC-EAE3F8D26FEC}" dt="2021-01-14T02:27:51.913" v="52" actId="20577"/>
        <pc:sldMkLst>
          <pc:docMk/>
          <pc:sldMk cId="1351758736" sldId="1343"/>
        </pc:sldMkLst>
        <pc:spChg chg="mod">
          <ac:chgData name="Diana Carolina Mora Betancourt" userId="676708d9-18d0-456f-b2f4-45be16c72805" providerId="ADAL" clId="{78DBF337-5853-425D-9DBC-EAE3F8D26FEC}" dt="2021-01-14T02:27:51.913" v="52" actId="20577"/>
          <ac:spMkLst>
            <pc:docMk/>
            <pc:sldMk cId="1351758736" sldId="1343"/>
            <ac:spMk id="62" creationId="{405551C5-1BAC-47C4-90CE-165D1151FA57}"/>
          </ac:spMkLst>
        </pc:spChg>
      </pc:sldChg>
      <pc:sldChg chg="modSp mod">
        <pc:chgData name="Diana Carolina Mora Betancourt" userId="676708d9-18d0-456f-b2f4-45be16c72805" providerId="ADAL" clId="{78DBF337-5853-425D-9DBC-EAE3F8D26FEC}" dt="2021-01-14T02:40:55.252" v="204" actId="113"/>
        <pc:sldMkLst>
          <pc:docMk/>
          <pc:sldMk cId="3478106506" sldId="1346"/>
        </pc:sldMkLst>
        <pc:spChg chg="mod">
          <ac:chgData name="Diana Carolina Mora Betancourt" userId="676708d9-18d0-456f-b2f4-45be16c72805" providerId="ADAL" clId="{78DBF337-5853-425D-9DBC-EAE3F8D26FEC}" dt="2021-01-14T02:23:35.458" v="9" actId="1076"/>
          <ac:spMkLst>
            <pc:docMk/>
            <pc:sldMk cId="3478106506" sldId="1346"/>
            <ac:spMk id="12" creationId="{C220CBD9-29D1-EE4C-B0D2-AFE643FDDB55}"/>
          </ac:spMkLst>
        </pc:spChg>
        <pc:graphicFrameChg chg="mod modGraphic">
          <ac:chgData name="Diana Carolina Mora Betancourt" userId="676708d9-18d0-456f-b2f4-45be16c72805" providerId="ADAL" clId="{78DBF337-5853-425D-9DBC-EAE3F8D26FEC}" dt="2021-01-14T02:40:55.252" v="204" actId="113"/>
          <ac:graphicFrameMkLst>
            <pc:docMk/>
            <pc:sldMk cId="3478106506" sldId="1346"/>
            <ac:graphicFrameMk id="3" creationId="{07231A06-1C4B-8A4E-9902-87CDC8D1A430}"/>
          </ac:graphicFrameMkLst>
        </pc:graphicFrameChg>
      </pc:sldChg>
      <pc:sldChg chg="modSp mod">
        <pc:chgData name="Diana Carolina Mora Betancourt" userId="676708d9-18d0-456f-b2f4-45be16c72805" providerId="ADAL" clId="{78DBF337-5853-425D-9DBC-EAE3F8D26FEC}" dt="2021-01-14T02:41:09.488" v="205" actId="122"/>
        <pc:sldMkLst>
          <pc:docMk/>
          <pc:sldMk cId="1868308465" sldId="1352"/>
        </pc:sldMkLst>
        <pc:graphicFrameChg chg="mod modGraphic">
          <ac:chgData name="Diana Carolina Mora Betancourt" userId="676708d9-18d0-456f-b2f4-45be16c72805" providerId="ADAL" clId="{78DBF337-5853-425D-9DBC-EAE3F8D26FEC}" dt="2021-01-14T02:41:09.488" v="205" actId="122"/>
          <ac:graphicFrameMkLst>
            <pc:docMk/>
            <pc:sldMk cId="1868308465" sldId="1352"/>
            <ac:graphicFrameMk id="4" creationId="{D4AC0230-C374-744B-8AC2-72EB4050613F}"/>
          </ac:graphicFrameMkLst>
        </pc:graphicFrameChg>
      </pc:sldChg>
      <pc:sldChg chg="modSp add mod">
        <pc:chgData name="Diana Carolina Mora Betancourt" userId="676708d9-18d0-456f-b2f4-45be16c72805" providerId="ADAL" clId="{78DBF337-5853-425D-9DBC-EAE3F8D26FEC}" dt="2021-01-14T02:27:26.355" v="41" actId="1076"/>
        <pc:sldMkLst>
          <pc:docMk/>
          <pc:sldMk cId="3711847835" sldId="1353"/>
        </pc:sldMkLst>
        <pc:cxnChg chg="mod">
          <ac:chgData name="Diana Carolina Mora Betancourt" userId="676708d9-18d0-456f-b2f4-45be16c72805" providerId="ADAL" clId="{78DBF337-5853-425D-9DBC-EAE3F8D26FEC}" dt="2021-01-14T02:27:26.355" v="41" actId="1076"/>
          <ac:cxnSpMkLst>
            <pc:docMk/>
            <pc:sldMk cId="3711847835" sldId="1353"/>
            <ac:cxnSpMk id="68" creationId="{15B2183B-7EE2-4A6F-86A9-50939E392BA7}"/>
          </ac:cxnSpMkLst>
        </pc:cxnChg>
      </pc:sldChg>
      <pc:sldChg chg="modSp mod">
        <pc:chgData name="Diana Carolina Mora Betancourt" userId="676708d9-18d0-456f-b2f4-45be16c72805" providerId="ADAL" clId="{78DBF337-5853-425D-9DBC-EAE3F8D26FEC}" dt="2021-01-14T02:27:21.205" v="40" actId="14100"/>
        <pc:sldMkLst>
          <pc:docMk/>
          <pc:sldMk cId="3067698005" sldId="1355"/>
        </pc:sldMkLst>
        <pc:cxnChg chg="mod">
          <ac:chgData name="Diana Carolina Mora Betancourt" userId="676708d9-18d0-456f-b2f4-45be16c72805" providerId="ADAL" clId="{78DBF337-5853-425D-9DBC-EAE3F8D26FEC}" dt="2021-01-14T02:27:17.190" v="39" actId="14100"/>
          <ac:cxnSpMkLst>
            <pc:docMk/>
            <pc:sldMk cId="3067698005" sldId="1355"/>
            <ac:cxnSpMk id="31" creationId="{FAF2F484-6920-F74A-B136-FADDF3ADC3AC}"/>
          </ac:cxnSpMkLst>
        </pc:cxnChg>
        <pc:cxnChg chg="mod">
          <ac:chgData name="Diana Carolina Mora Betancourt" userId="676708d9-18d0-456f-b2f4-45be16c72805" providerId="ADAL" clId="{78DBF337-5853-425D-9DBC-EAE3F8D26FEC}" dt="2021-01-14T02:27:21.205" v="40" actId="14100"/>
          <ac:cxnSpMkLst>
            <pc:docMk/>
            <pc:sldMk cId="3067698005" sldId="1355"/>
            <ac:cxnSpMk id="64" creationId="{724ACABF-BC86-4559-824D-8C7B109703A2}"/>
          </ac:cxnSpMkLst>
        </pc:cxnChg>
        <pc:cxnChg chg="mod">
          <ac:chgData name="Diana Carolina Mora Betancourt" userId="676708d9-18d0-456f-b2f4-45be16c72805" providerId="ADAL" clId="{78DBF337-5853-425D-9DBC-EAE3F8D26FEC}" dt="2021-01-14T02:27:14.878" v="38" actId="1076"/>
          <ac:cxnSpMkLst>
            <pc:docMk/>
            <pc:sldMk cId="3067698005" sldId="1355"/>
            <ac:cxnSpMk id="68" creationId="{15B2183B-7EE2-4A6F-86A9-50939E392BA7}"/>
          </ac:cxnSpMkLst>
        </pc:cxnChg>
      </pc:sldChg>
      <pc:sldChg chg="modSp mod">
        <pc:chgData name="Diana Carolina Mora Betancourt" userId="676708d9-18d0-456f-b2f4-45be16c72805" providerId="ADAL" clId="{78DBF337-5853-425D-9DBC-EAE3F8D26FEC}" dt="2021-01-14T02:27:08.877" v="37" actId="14100"/>
        <pc:sldMkLst>
          <pc:docMk/>
          <pc:sldMk cId="4239457342" sldId="1356"/>
        </pc:sldMkLst>
        <pc:cxnChg chg="mod">
          <ac:chgData name="Diana Carolina Mora Betancourt" userId="676708d9-18d0-456f-b2f4-45be16c72805" providerId="ADAL" clId="{78DBF337-5853-425D-9DBC-EAE3F8D26FEC}" dt="2021-01-14T02:27:04.445" v="36" actId="14100"/>
          <ac:cxnSpMkLst>
            <pc:docMk/>
            <pc:sldMk cId="4239457342" sldId="1356"/>
            <ac:cxnSpMk id="31" creationId="{FAF2F484-6920-F74A-B136-FADDF3ADC3AC}"/>
          </ac:cxnSpMkLst>
        </pc:cxnChg>
        <pc:cxnChg chg="mod">
          <ac:chgData name="Diana Carolina Mora Betancourt" userId="676708d9-18d0-456f-b2f4-45be16c72805" providerId="ADAL" clId="{78DBF337-5853-425D-9DBC-EAE3F8D26FEC}" dt="2021-01-14T02:27:08.877" v="37" actId="14100"/>
          <ac:cxnSpMkLst>
            <pc:docMk/>
            <pc:sldMk cId="4239457342" sldId="1356"/>
            <ac:cxnSpMk id="64" creationId="{724ACABF-BC86-4559-824D-8C7B109703A2}"/>
          </ac:cxnSpMkLst>
        </pc:cxnChg>
        <pc:cxnChg chg="mod">
          <ac:chgData name="Diana Carolina Mora Betancourt" userId="676708d9-18d0-456f-b2f4-45be16c72805" providerId="ADAL" clId="{78DBF337-5853-425D-9DBC-EAE3F8D26FEC}" dt="2021-01-14T02:27:01.946" v="35" actId="1076"/>
          <ac:cxnSpMkLst>
            <pc:docMk/>
            <pc:sldMk cId="4239457342" sldId="1356"/>
            <ac:cxnSpMk id="68" creationId="{15B2183B-7EE2-4A6F-86A9-50939E392BA7}"/>
          </ac:cxnSpMkLst>
        </pc:cxnChg>
      </pc:sldChg>
      <pc:sldChg chg="modSp mod">
        <pc:chgData name="Diana Carolina Mora Betancourt" userId="676708d9-18d0-456f-b2f4-45be16c72805" providerId="ADAL" clId="{78DBF337-5853-425D-9DBC-EAE3F8D26FEC}" dt="2021-01-14T02:28:14.156" v="53" actId="14100"/>
        <pc:sldMkLst>
          <pc:docMk/>
          <pc:sldMk cId="4081570043" sldId="1357"/>
        </pc:sldMkLst>
        <pc:spChg chg="mod">
          <ac:chgData name="Diana Carolina Mora Betancourt" userId="676708d9-18d0-456f-b2f4-45be16c72805" providerId="ADAL" clId="{78DBF337-5853-425D-9DBC-EAE3F8D26FEC}" dt="2021-01-14T02:26:52.355" v="34" actId="1076"/>
          <ac:spMkLst>
            <pc:docMk/>
            <pc:sldMk cId="4081570043" sldId="1357"/>
            <ac:spMk id="5" creationId="{E7957D50-D7B6-43EF-9C66-4BCD7E35C33E}"/>
          </ac:spMkLst>
        </pc:spChg>
        <pc:spChg chg="mod">
          <ac:chgData name="Diana Carolina Mora Betancourt" userId="676708d9-18d0-456f-b2f4-45be16c72805" providerId="ADAL" clId="{78DBF337-5853-425D-9DBC-EAE3F8D26FEC}" dt="2021-01-14T02:26:52.355" v="34" actId="1076"/>
          <ac:spMkLst>
            <pc:docMk/>
            <pc:sldMk cId="4081570043" sldId="1357"/>
            <ac:spMk id="10" creationId="{3EC75BEA-FE79-934B-931F-1B43EED39590}"/>
          </ac:spMkLst>
        </pc:spChg>
        <pc:spChg chg="mod">
          <ac:chgData name="Diana Carolina Mora Betancourt" userId="676708d9-18d0-456f-b2f4-45be16c72805" providerId="ADAL" clId="{78DBF337-5853-425D-9DBC-EAE3F8D26FEC}" dt="2021-01-14T02:26:52.355" v="34" actId="1076"/>
          <ac:spMkLst>
            <pc:docMk/>
            <pc:sldMk cId="4081570043" sldId="1357"/>
            <ac:spMk id="34" creationId="{5A787547-D714-F540-A771-F23F48E79ABC}"/>
          </ac:spMkLst>
        </pc:spChg>
        <pc:spChg chg="mod">
          <ac:chgData name="Diana Carolina Mora Betancourt" userId="676708d9-18d0-456f-b2f4-45be16c72805" providerId="ADAL" clId="{78DBF337-5853-425D-9DBC-EAE3F8D26FEC}" dt="2021-01-14T02:26:52.355" v="34" actId="1076"/>
          <ac:spMkLst>
            <pc:docMk/>
            <pc:sldMk cId="4081570043" sldId="1357"/>
            <ac:spMk id="63" creationId="{7163E60E-4BF5-4593-A5EE-D5AB69C368C9}"/>
          </ac:spMkLst>
        </pc:spChg>
        <pc:picChg chg="mod">
          <ac:chgData name="Diana Carolina Mora Betancourt" userId="676708d9-18d0-456f-b2f4-45be16c72805" providerId="ADAL" clId="{78DBF337-5853-425D-9DBC-EAE3F8D26FEC}" dt="2021-01-14T02:26:52.355" v="34" actId="1076"/>
          <ac:picMkLst>
            <pc:docMk/>
            <pc:sldMk cId="4081570043" sldId="1357"/>
            <ac:picMk id="4" creationId="{236F9AB4-654B-421C-AA3F-781A5E00F239}"/>
          </ac:picMkLst>
        </pc:picChg>
        <pc:picChg chg="mod">
          <ac:chgData name="Diana Carolina Mora Betancourt" userId="676708d9-18d0-456f-b2f4-45be16c72805" providerId="ADAL" clId="{78DBF337-5853-425D-9DBC-EAE3F8D26FEC}" dt="2021-01-14T02:26:52.355" v="34" actId="1076"/>
          <ac:picMkLst>
            <pc:docMk/>
            <pc:sldMk cId="4081570043" sldId="1357"/>
            <ac:picMk id="33" creationId="{284B9D23-C4D4-9C49-9958-25AB3E8359F3}"/>
          </ac:picMkLst>
        </pc:picChg>
        <pc:cxnChg chg="mod">
          <ac:chgData name="Diana Carolina Mora Betancourt" userId="676708d9-18d0-456f-b2f4-45be16c72805" providerId="ADAL" clId="{78DBF337-5853-425D-9DBC-EAE3F8D26FEC}" dt="2021-01-14T02:26:52.355" v="34" actId="1076"/>
          <ac:cxnSpMkLst>
            <pc:docMk/>
            <pc:sldMk cId="4081570043" sldId="1357"/>
            <ac:cxnSpMk id="31" creationId="{FAF2F484-6920-F74A-B136-FADDF3ADC3AC}"/>
          </ac:cxnSpMkLst>
        </pc:cxnChg>
        <pc:cxnChg chg="mod">
          <ac:chgData name="Diana Carolina Mora Betancourt" userId="676708d9-18d0-456f-b2f4-45be16c72805" providerId="ADAL" clId="{78DBF337-5853-425D-9DBC-EAE3F8D26FEC}" dt="2021-01-14T02:28:14.156" v="53" actId="14100"/>
          <ac:cxnSpMkLst>
            <pc:docMk/>
            <pc:sldMk cId="4081570043" sldId="1357"/>
            <ac:cxnSpMk id="68" creationId="{15B2183B-7EE2-4A6F-86A9-50939E392BA7}"/>
          </ac:cxnSpMkLst>
        </pc:cxnChg>
      </pc:sldChg>
      <pc:sldChg chg="modSp add mod">
        <pc:chgData name="Diana Carolina Mora Betancourt" userId="676708d9-18d0-456f-b2f4-45be16c72805" providerId="ADAL" clId="{78DBF337-5853-425D-9DBC-EAE3F8D26FEC}" dt="2021-01-14T02:28:49.849" v="61" actId="20577"/>
        <pc:sldMkLst>
          <pc:docMk/>
          <pc:sldMk cId="2667789086" sldId="1410"/>
        </pc:sldMkLst>
        <pc:spChg chg="mod">
          <ac:chgData name="Diana Carolina Mora Betancourt" userId="676708d9-18d0-456f-b2f4-45be16c72805" providerId="ADAL" clId="{78DBF337-5853-425D-9DBC-EAE3F8D26FEC}" dt="2021-01-14T02:28:49.849" v="61" actId="20577"/>
          <ac:spMkLst>
            <pc:docMk/>
            <pc:sldMk cId="2667789086" sldId="1410"/>
            <ac:spMk id="22" creationId="{59182953-7C64-4AE1-B0C7-CDBCBADCDAF4}"/>
          </ac:spMkLst>
        </pc:spChg>
      </pc:sldChg>
      <pc:sldChg chg="modSp add mod">
        <pc:chgData name="Diana Carolina Mora Betancourt" userId="676708d9-18d0-456f-b2f4-45be16c72805" providerId="ADAL" clId="{78DBF337-5853-425D-9DBC-EAE3F8D26FEC}" dt="2021-01-14T02:51:26.894" v="269" actId="113"/>
        <pc:sldMkLst>
          <pc:docMk/>
          <pc:sldMk cId="1251602377" sldId="1411"/>
        </pc:sldMkLst>
        <pc:spChg chg="mod">
          <ac:chgData name="Diana Carolina Mora Betancourt" userId="676708d9-18d0-456f-b2f4-45be16c72805" providerId="ADAL" clId="{78DBF337-5853-425D-9DBC-EAE3F8D26FEC}" dt="2021-01-14T02:51:15.869" v="267" actId="113"/>
          <ac:spMkLst>
            <pc:docMk/>
            <pc:sldMk cId="1251602377" sldId="1411"/>
            <ac:spMk id="2" creationId="{7C4F9CC8-B25B-444E-A8C7-E289D57A0690}"/>
          </ac:spMkLst>
        </pc:spChg>
        <pc:spChg chg="mod">
          <ac:chgData name="Diana Carolina Mora Betancourt" userId="676708d9-18d0-456f-b2f4-45be16c72805" providerId="ADAL" clId="{78DBF337-5853-425D-9DBC-EAE3F8D26FEC}" dt="2021-01-14T02:51:26.894" v="269" actId="113"/>
          <ac:spMkLst>
            <pc:docMk/>
            <pc:sldMk cId="1251602377" sldId="1411"/>
            <ac:spMk id="21" creationId="{4FF2B723-334E-45B3-A3A5-F13CF2F0E41D}"/>
          </ac:spMkLst>
        </pc:spChg>
        <pc:spChg chg="mod">
          <ac:chgData name="Diana Carolina Mora Betancourt" userId="676708d9-18d0-456f-b2f4-45be16c72805" providerId="ADAL" clId="{78DBF337-5853-425D-9DBC-EAE3F8D26FEC}" dt="2021-01-14T02:48:16.004" v="252" actId="6549"/>
          <ac:spMkLst>
            <pc:docMk/>
            <pc:sldMk cId="1251602377" sldId="1411"/>
            <ac:spMk id="26" creationId="{9512EA5B-0C16-F64F-88D4-5EB4E78881E7}"/>
          </ac:spMkLst>
        </pc:spChg>
        <pc:spChg chg="mod">
          <ac:chgData name="Diana Carolina Mora Betancourt" userId="676708d9-18d0-456f-b2f4-45be16c72805" providerId="ADAL" clId="{78DBF337-5853-425D-9DBC-EAE3F8D26FEC}" dt="2021-01-14T02:51:22.685" v="268" actId="113"/>
          <ac:spMkLst>
            <pc:docMk/>
            <pc:sldMk cId="1251602377" sldId="1411"/>
            <ac:spMk id="30" creationId="{0251C0F9-AE86-49DF-9326-3D2CACA4921C}"/>
          </ac:spMkLst>
        </pc:spChg>
        <pc:spChg chg="mod">
          <ac:chgData name="Diana Carolina Mora Betancourt" userId="676708d9-18d0-456f-b2f4-45be16c72805" providerId="ADAL" clId="{78DBF337-5853-425D-9DBC-EAE3F8D26FEC}" dt="2021-01-14T02:30:41.702" v="78" actId="1076"/>
          <ac:spMkLst>
            <pc:docMk/>
            <pc:sldMk cId="1251602377" sldId="1411"/>
            <ac:spMk id="34" creationId="{9C5A93C4-E77D-0344-A180-8114714D5B30}"/>
          </ac:spMkLst>
        </pc:spChg>
      </pc:sldChg>
      <pc:sldChg chg="addSp delSp modSp add mod">
        <pc:chgData name="Diana Carolina Mora Betancourt" userId="676708d9-18d0-456f-b2f4-45be16c72805" providerId="ADAL" clId="{78DBF337-5853-425D-9DBC-EAE3F8D26FEC}" dt="2021-01-14T02:52:31.771" v="283" actId="1076"/>
        <pc:sldMkLst>
          <pc:docMk/>
          <pc:sldMk cId="2078437075" sldId="1413"/>
        </pc:sldMkLst>
        <pc:spChg chg="mod">
          <ac:chgData name="Diana Carolina Mora Betancourt" userId="676708d9-18d0-456f-b2f4-45be16c72805" providerId="ADAL" clId="{78DBF337-5853-425D-9DBC-EAE3F8D26FEC}" dt="2021-01-14T02:51:36.495" v="271" actId="20577"/>
          <ac:spMkLst>
            <pc:docMk/>
            <pc:sldMk cId="2078437075" sldId="1413"/>
            <ac:spMk id="2" creationId="{7C4F9CC8-B25B-444E-A8C7-E289D57A0690}"/>
          </ac:spMkLst>
        </pc:spChg>
        <pc:spChg chg="mod">
          <ac:chgData name="Diana Carolina Mora Betancourt" userId="676708d9-18d0-456f-b2f4-45be16c72805" providerId="ADAL" clId="{78DBF337-5853-425D-9DBC-EAE3F8D26FEC}" dt="2021-01-14T02:52:31.771" v="283" actId="1076"/>
          <ac:spMkLst>
            <pc:docMk/>
            <pc:sldMk cId="2078437075" sldId="1413"/>
            <ac:spMk id="12" creationId="{CADE355A-75CD-4B03-85A9-4F19C409310D}"/>
          </ac:spMkLst>
        </pc:spChg>
        <pc:spChg chg="mod">
          <ac:chgData name="Diana Carolina Mora Betancourt" userId="676708d9-18d0-456f-b2f4-45be16c72805" providerId="ADAL" clId="{78DBF337-5853-425D-9DBC-EAE3F8D26FEC}" dt="2021-01-14T02:51:51.064" v="275" actId="1076"/>
          <ac:spMkLst>
            <pc:docMk/>
            <pc:sldMk cId="2078437075" sldId="1413"/>
            <ac:spMk id="21" creationId="{4FF2B723-334E-45B3-A3A5-F13CF2F0E41D}"/>
          </ac:spMkLst>
        </pc:spChg>
        <pc:spChg chg="mod">
          <ac:chgData name="Diana Carolina Mora Betancourt" userId="676708d9-18d0-456f-b2f4-45be16c72805" providerId="ADAL" clId="{78DBF337-5853-425D-9DBC-EAE3F8D26FEC}" dt="2021-01-14T02:51:43.273" v="273" actId="20577"/>
          <ac:spMkLst>
            <pc:docMk/>
            <pc:sldMk cId="2078437075" sldId="1413"/>
            <ac:spMk id="30" creationId="{0251C0F9-AE86-49DF-9326-3D2CACA4921C}"/>
          </ac:spMkLst>
        </pc:spChg>
        <pc:spChg chg="mod">
          <ac:chgData name="Diana Carolina Mora Betancourt" userId="676708d9-18d0-456f-b2f4-45be16c72805" providerId="ADAL" clId="{78DBF337-5853-425D-9DBC-EAE3F8D26FEC}" dt="2021-01-14T02:52:01.041" v="277" actId="1076"/>
          <ac:spMkLst>
            <pc:docMk/>
            <pc:sldMk cId="2078437075" sldId="1413"/>
            <ac:spMk id="34" creationId="{9E30B0FB-19B6-4C66-AE50-2DCB7AE60587}"/>
          </ac:spMkLst>
        </pc:spChg>
        <pc:spChg chg="del">
          <ac:chgData name="Diana Carolina Mora Betancourt" userId="676708d9-18d0-456f-b2f4-45be16c72805" providerId="ADAL" clId="{78DBF337-5853-425D-9DBC-EAE3F8D26FEC}" dt="2021-01-14T02:31:04.786" v="80" actId="478"/>
          <ac:spMkLst>
            <pc:docMk/>
            <pc:sldMk cId="2078437075" sldId="1413"/>
            <ac:spMk id="36" creationId="{4633E58B-1BF6-C641-A239-937F6BD951CF}"/>
          </ac:spMkLst>
        </pc:spChg>
        <pc:spChg chg="add mod">
          <ac:chgData name="Diana Carolina Mora Betancourt" userId="676708d9-18d0-456f-b2f4-45be16c72805" providerId="ADAL" clId="{78DBF337-5853-425D-9DBC-EAE3F8D26FEC}" dt="2021-01-14T02:48:24.809" v="254"/>
          <ac:spMkLst>
            <pc:docMk/>
            <pc:sldMk cId="2078437075" sldId="1413"/>
            <ac:spMk id="36" creationId="{E631F544-B8FA-404B-A9CB-5B877C836669}"/>
          </ac:spMkLst>
        </pc:spChg>
        <pc:spChg chg="mod">
          <ac:chgData name="Diana Carolina Mora Betancourt" userId="676708d9-18d0-456f-b2f4-45be16c72805" providerId="ADAL" clId="{78DBF337-5853-425D-9DBC-EAE3F8D26FEC}" dt="2021-01-14T02:52:17.661" v="280" actId="1076"/>
          <ac:spMkLst>
            <pc:docMk/>
            <pc:sldMk cId="2078437075" sldId="1413"/>
            <ac:spMk id="37" creationId="{997C1EC1-2542-A240-AB82-F98161A2716D}"/>
          </ac:spMkLst>
        </pc:spChg>
        <pc:spChg chg="mod">
          <ac:chgData name="Diana Carolina Mora Betancourt" userId="676708d9-18d0-456f-b2f4-45be16c72805" providerId="ADAL" clId="{78DBF337-5853-425D-9DBC-EAE3F8D26FEC}" dt="2021-01-14T02:52:17.661" v="280" actId="1076"/>
          <ac:spMkLst>
            <pc:docMk/>
            <pc:sldMk cId="2078437075" sldId="1413"/>
            <ac:spMk id="38" creationId="{95270CEE-A0C4-4C4F-A61E-33ADF4C1A04B}"/>
          </ac:spMkLst>
        </pc:spChg>
        <pc:spChg chg="mod">
          <ac:chgData name="Diana Carolina Mora Betancourt" userId="676708d9-18d0-456f-b2f4-45be16c72805" providerId="ADAL" clId="{78DBF337-5853-425D-9DBC-EAE3F8D26FEC}" dt="2021-01-14T02:52:24.801" v="281" actId="1076"/>
          <ac:spMkLst>
            <pc:docMk/>
            <pc:sldMk cId="2078437075" sldId="1413"/>
            <ac:spMk id="39" creationId="{5D8BEC45-EA46-F34E-9C4F-26731E222528}"/>
          </ac:spMkLst>
        </pc:spChg>
        <pc:spChg chg="mod">
          <ac:chgData name="Diana Carolina Mora Betancourt" userId="676708d9-18d0-456f-b2f4-45be16c72805" providerId="ADAL" clId="{78DBF337-5853-425D-9DBC-EAE3F8D26FEC}" dt="2021-01-14T02:52:24.801" v="281" actId="1076"/>
          <ac:spMkLst>
            <pc:docMk/>
            <pc:sldMk cId="2078437075" sldId="1413"/>
            <ac:spMk id="40" creationId="{140A73B1-E1A1-CC43-925D-BC5D7925FF9F}"/>
          </ac:spMkLst>
        </pc:spChg>
        <pc:spChg chg="add del mod">
          <ac:chgData name="Diana Carolina Mora Betancourt" userId="676708d9-18d0-456f-b2f4-45be16c72805" providerId="ADAL" clId="{78DBF337-5853-425D-9DBC-EAE3F8D26FEC}" dt="2021-01-14T02:48:24.487" v="253" actId="478"/>
          <ac:spMkLst>
            <pc:docMk/>
            <pc:sldMk cId="2078437075" sldId="1413"/>
            <ac:spMk id="41" creationId="{D2660A50-0A12-40B3-B3E4-1B4D656988AF}"/>
          </ac:spMkLst>
        </pc:spChg>
        <pc:picChg chg="mod">
          <ac:chgData name="Diana Carolina Mora Betancourt" userId="676708d9-18d0-456f-b2f4-45be16c72805" providerId="ADAL" clId="{78DBF337-5853-425D-9DBC-EAE3F8D26FEC}" dt="2021-01-14T02:52:28.881" v="282" actId="1076"/>
          <ac:picMkLst>
            <pc:docMk/>
            <pc:sldMk cId="2078437075" sldId="1413"/>
            <ac:picMk id="26" creationId="{57BC5DD0-5068-4CE9-BAA4-9F4CC3D32A1F}"/>
          </ac:picMkLst>
        </pc:picChg>
      </pc:sldChg>
      <pc:sldChg chg="addSp delSp modSp add mod">
        <pc:chgData name="Diana Carolina Mora Betancourt" userId="676708d9-18d0-456f-b2f4-45be16c72805" providerId="ADAL" clId="{78DBF337-5853-425D-9DBC-EAE3F8D26FEC}" dt="2021-01-14T02:52:57.441" v="288" actId="1076"/>
        <pc:sldMkLst>
          <pc:docMk/>
          <pc:sldMk cId="3321661782" sldId="1414"/>
        </pc:sldMkLst>
        <pc:spChg chg="mod">
          <ac:chgData name="Diana Carolina Mora Betancourt" userId="676708d9-18d0-456f-b2f4-45be16c72805" providerId="ADAL" clId="{78DBF337-5853-425D-9DBC-EAE3F8D26FEC}" dt="2021-01-14T02:52:50.805" v="287" actId="1076"/>
          <ac:spMkLst>
            <pc:docMk/>
            <pc:sldMk cId="3321661782" sldId="1414"/>
            <ac:spMk id="2" creationId="{7C4F9CC8-B25B-444E-A8C7-E289D57A0690}"/>
          </ac:spMkLst>
        </pc:spChg>
        <pc:spChg chg="mod">
          <ac:chgData name="Diana Carolina Mora Betancourt" userId="676708d9-18d0-456f-b2f4-45be16c72805" providerId="ADAL" clId="{78DBF337-5853-425D-9DBC-EAE3F8D26FEC}" dt="2021-01-14T02:52:57.441" v="288" actId="1076"/>
          <ac:spMkLst>
            <pc:docMk/>
            <pc:sldMk cId="3321661782" sldId="1414"/>
            <ac:spMk id="12" creationId="{CADE355A-75CD-4B03-85A9-4F19C409310D}"/>
          </ac:spMkLst>
        </pc:spChg>
        <pc:spChg chg="del">
          <ac:chgData name="Diana Carolina Mora Betancourt" userId="676708d9-18d0-456f-b2f4-45be16c72805" providerId="ADAL" clId="{78DBF337-5853-425D-9DBC-EAE3F8D26FEC}" dt="2021-01-14T02:31:36.606" v="100" actId="478"/>
          <ac:spMkLst>
            <pc:docMk/>
            <pc:sldMk cId="3321661782" sldId="1414"/>
            <ac:spMk id="17" creationId="{290B74FE-460F-B240-A4CB-6245DAD60210}"/>
          </ac:spMkLst>
        </pc:spChg>
        <pc:spChg chg="add del mod">
          <ac:chgData name="Diana Carolina Mora Betancourt" userId="676708d9-18d0-456f-b2f4-45be16c72805" providerId="ADAL" clId="{78DBF337-5853-425D-9DBC-EAE3F8D26FEC}" dt="2021-01-14T02:48:28.602" v="255" actId="478"/>
          <ac:spMkLst>
            <pc:docMk/>
            <pc:sldMk cId="3321661782" sldId="1414"/>
            <ac:spMk id="21" creationId="{A1F79AF5-DD15-4E6D-9502-832E81C8045F}"/>
          </ac:spMkLst>
        </pc:spChg>
        <pc:spChg chg="mod">
          <ac:chgData name="Diana Carolina Mora Betancourt" userId="676708d9-18d0-456f-b2f4-45be16c72805" providerId="ADAL" clId="{78DBF337-5853-425D-9DBC-EAE3F8D26FEC}" dt="2021-01-14T02:31:50.122" v="104" actId="1076"/>
          <ac:spMkLst>
            <pc:docMk/>
            <pc:sldMk cId="3321661782" sldId="1414"/>
            <ac:spMk id="24" creationId="{5F47ACA1-9D78-8046-BB28-5077905EF1DF}"/>
          </ac:spMkLst>
        </pc:spChg>
        <pc:spChg chg="mod">
          <ac:chgData name="Diana Carolina Mora Betancourt" userId="676708d9-18d0-456f-b2f4-45be16c72805" providerId="ADAL" clId="{78DBF337-5853-425D-9DBC-EAE3F8D26FEC}" dt="2021-01-14T02:52:47.452" v="286" actId="1076"/>
          <ac:spMkLst>
            <pc:docMk/>
            <pc:sldMk cId="3321661782" sldId="1414"/>
            <ac:spMk id="30" creationId="{0251C0F9-AE86-49DF-9326-3D2CACA4921C}"/>
          </ac:spMkLst>
        </pc:spChg>
        <pc:spChg chg="mod">
          <ac:chgData name="Diana Carolina Mora Betancourt" userId="676708d9-18d0-456f-b2f4-45be16c72805" providerId="ADAL" clId="{78DBF337-5853-425D-9DBC-EAE3F8D26FEC}" dt="2021-01-14T02:31:53.136" v="105" actId="1076"/>
          <ac:spMkLst>
            <pc:docMk/>
            <pc:sldMk cId="3321661782" sldId="1414"/>
            <ac:spMk id="32" creationId="{8B0D3E1A-2948-7444-A0C8-4BCFCCC740FC}"/>
          </ac:spMkLst>
        </pc:spChg>
        <pc:spChg chg="mod">
          <ac:chgData name="Diana Carolina Mora Betancourt" userId="676708d9-18d0-456f-b2f4-45be16c72805" providerId="ADAL" clId="{78DBF337-5853-425D-9DBC-EAE3F8D26FEC}" dt="2021-01-14T02:31:57.966" v="106" actId="1076"/>
          <ac:spMkLst>
            <pc:docMk/>
            <pc:sldMk cId="3321661782" sldId="1414"/>
            <ac:spMk id="33" creationId="{F944B257-15EE-0341-ACA8-F80A793D0EC4}"/>
          </ac:spMkLst>
        </pc:spChg>
        <pc:spChg chg="mod">
          <ac:chgData name="Diana Carolina Mora Betancourt" userId="676708d9-18d0-456f-b2f4-45be16c72805" providerId="ADAL" clId="{78DBF337-5853-425D-9DBC-EAE3F8D26FEC}" dt="2021-01-14T02:32:09.721" v="117" actId="20577"/>
          <ac:spMkLst>
            <pc:docMk/>
            <pc:sldMk cId="3321661782" sldId="1414"/>
            <ac:spMk id="34" creationId="{AE18CA52-9031-A141-87CB-3A0C3FC566AC}"/>
          </ac:spMkLst>
        </pc:spChg>
        <pc:spChg chg="add mod">
          <ac:chgData name="Diana Carolina Mora Betancourt" userId="676708d9-18d0-456f-b2f4-45be16c72805" providerId="ADAL" clId="{78DBF337-5853-425D-9DBC-EAE3F8D26FEC}" dt="2021-01-14T02:48:28.917" v="256"/>
          <ac:spMkLst>
            <pc:docMk/>
            <pc:sldMk cId="3321661782" sldId="1414"/>
            <ac:spMk id="35" creationId="{39248112-EB8D-4738-98A3-682575F77482}"/>
          </ac:spMkLst>
        </pc:spChg>
        <pc:picChg chg="mod">
          <ac:chgData name="Diana Carolina Mora Betancourt" userId="676708d9-18d0-456f-b2f4-45be16c72805" providerId="ADAL" clId="{78DBF337-5853-425D-9DBC-EAE3F8D26FEC}" dt="2021-01-14T02:31:43.144" v="102" actId="1076"/>
          <ac:picMkLst>
            <pc:docMk/>
            <pc:sldMk cId="3321661782" sldId="1414"/>
            <ac:picMk id="26" creationId="{E8F2ED82-031F-4868-882A-805CDFB44974}"/>
          </ac:picMkLst>
        </pc:picChg>
      </pc:sldChg>
      <pc:sldChg chg="addSp delSp modSp add mod">
        <pc:chgData name="Diana Carolina Mora Betancourt" userId="676708d9-18d0-456f-b2f4-45be16c72805" providerId="ADAL" clId="{78DBF337-5853-425D-9DBC-EAE3F8D26FEC}" dt="2021-01-14T02:53:38.985" v="297" actId="1076"/>
        <pc:sldMkLst>
          <pc:docMk/>
          <pc:sldMk cId="1872613577" sldId="1415"/>
        </pc:sldMkLst>
        <pc:spChg chg="mod">
          <ac:chgData name="Diana Carolina Mora Betancourt" userId="676708d9-18d0-456f-b2f4-45be16c72805" providerId="ADAL" clId="{78DBF337-5853-425D-9DBC-EAE3F8D26FEC}" dt="2021-01-14T02:53:38.985" v="297" actId="1076"/>
          <ac:spMkLst>
            <pc:docMk/>
            <pc:sldMk cId="1872613577" sldId="1415"/>
            <ac:spMk id="2" creationId="{7C4F9CC8-B25B-444E-A8C7-E289D57A0690}"/>
          </ac:spMkLst>
        </pc:spChg>
        <pc:spChg chg="mod">
          <ac:chgData name="Diana Carolina Mora Betancourt" userId="676708d9-18d0-456f-b2f4-45be16c72805" providerId="ADAL" clId="{78DBF337-5853-425D-9DBC-EAE3F8D26FEC}" dt="2021-01-14T02:32:30.406" v="121" actId="1076"/>
          <ac:spMkLst>
            <pc:docMk/>
            <pc:sldMk cId="1872613577" sldId="1415"/>
            <ac:spMk id="12" creationId="{CADE355A-75CD-4B03-85A9-4F19C409310D}"/>
          </ac:spMkLst>
        </pc:spChg>
        <pc:spChg chg="del">
          <ac:chgData name="Diana Carolina Mora Betancourt" userId="676708d9-18d0-456f-b2f4-45be16c72805" providerId="ADAL" clId="{78DBF337-5853-425D-9DBC-EAE3F8D26FEC}" dt="2021-01-14T02:32:19.657" v="118" actId="478"/>
          <ac:spMkLst>
            <pc:docMk/>
            <pc:sldMk cId="1872613577" sldId="1415"/>
            <ac:spMk id="18" creationId="{CA8E4FBD-F76C-B247-B671-8946D9ED7638}"/>
          </ac:spMkLst>
        </pc:spChg>
        <pc:spChg chg="mod">
          <ac:chgData name="Diana Carolina Mora Betancourt" userId="676708d9-18d0-456f-b2f4-45be16c72805" providerId="ADAL" clId="{78DBF337-5853-425D-9DBC-EAE3F8D26FEC}" dt="2021-01-14T02:32:33.237" v="122" actId="1076"/>
          <ac:spMkLst>
            <pc:docMk/>
            <pc:sldMk cId="1872613577" sldId="1415"/>
            <ac:spMk id="19" creationId="{7BAA8C2A-EF81-B144-9BF2-F551A267D6A3}"/>
          </ac:spMkLst>
        </pc:spChg>
        <pc:spChg chg="mod">
          <ac:chgData name="Diana Carolina Mora Betancourt" userId="676708d9-18d0-456f-b2f4-45be16c72805" providerId="ADAL" clId="{78DBF337-5853-425D-9DBC-EAE3F8D26FEC}" dt="2021-01-14T02:32:33.237" v="122" actId="1076"/>
          <ac:spMkLst>
            <pc:docMk/>
            <pc:sldMk cId="1872613577" sldId="1415"/>
            <ac:spMk id="21" creationId="{D8038600-E5FD-7D4A-9E29-034B3070E046}"/>
          </ac:spMkLst>
        </pc:spChg>
        <pc:spChg chg="mod">
          <ac:chgData name="Diana Carolina Mora Betancourt" userId="676708d9-18d0-456f-b2f4-45be16c72805" providerId="ADAL" clId="{78DBF337-5853-425D-9DBC-EAE3F8D26FEC}" dt="2021-01-14T02:53:06.001" v="289" actId="1076"/>
          <ac:spMkLst>
            <pc:docMk/>
            <pc:sldMk cId="1872613577" sldId="1415"/>
            <ac:spMk id="22" creationId="{2E8C745E-723E-400D-B302-B9829C54E178}"/>
          </ac:spMkLst>
        </pc:spChg>
        <pc:spChg chg="mod">
          <ac:chgData name="Diana Carolina Mora Betancourt" userId="676708d9-18d0-456f-b2f4-45be16c72805" providerId="ADAL" clId="{78DBF337-5853-425D-9DBC-EAE3F8D26FEC}" dt="2021-01-14T02:32:36.301" v="123" actId="1076"/>
          <ac:spMkLst>
            <pc:docMk/>
            <pc:sldMk cId="1872613577" sldId="1415"/>
            <ac:spMk id="24" creationId="{DEA885E5-0D7D-234E-A3B5-648F8BA2EE75}"/>
          </ac:spMkLst>
        </pc:spChg>
        <pc:spChg chg="mod">
          <ac:chgData name="Diana Carolina Mora Betancourt" userId="676708d9-18d0-456f-b2f4-45be16c72805" providerId="ADAL" clId="{78DBF337-5853-425D-9DBC-EAE3F8D26FEC}" dt="2021-01-14T02:32:49.471" v="141" actId="20577"/>
          <ac:spMkLst>
            <pc:docMk/>
            <pc:sldMk cId="1872613577" sldId="1415"/>
            <ac:spMk id="26" creationId="{E24660A0-35CA-CF4D-9520-9C7F6678457F}"/>
          </ac:spMkLst>
        </pc:spChg>
        <pc:spChg chg="mod">
          <ac:chgData name="Diana Carolina Mora Betancourt" userId="676708d9-18d0-456f-b2f4-45be16c72805" providerId="ADAL" clId="{78DBF337-5853-425D-9DBC-EAE3F8D26FEC}" dt="2021-01-14T02:53:06.001" v="289" actId="1076"/>
          <ac:spMkLst>
            <pc:docMk/>
            <pc:sldMk cId="1872613577" sldId="1415"/>
            <ac:spMk id="29" creationId="{D8558D2D-814C-4D2F-94BF-338A6B8338AB}"/>
          </ac:spMkLst>
        </pc:spChg>
        <pc:spChg chg="mod">
          <ac:chgData name="Diana Carolina Mora Betancourt" userId="676708d9-18d0-456f-b2f4-45be16c72805" providerId="ADAL" clId="{78DBF337-5853-425D-9DBC-EAE3F8D26FEC}" dt="2021-01-14T02:53:34.009" v="296" actId="1076"/>
          <ac:spMkLst>
            <pc:docMk/>
            <pc:sldMk cId="1872613577" sldId="1415"/>
            <ac:spMk id="30" creationId="{0251C0F9-AE86-49DF-9326-3D2CACA4921C}"/>
          </ac:spMkLst>
        </pc:spChg>
        <pc:spChg chg="mod">
          <ac:chgData name="Diana Carolina Mora Betancourt" userId="676708d9-18d0-456f-b2f4-45be16c72805" providerId="ADAL" clId="{78DBF337-5853-425D-9DBC-EAE3F8D26FEC}" dt="2021-01-14T02:53:06.001" v="289" actId="1076"/>
          <ac:spMkLst>
            <pc:docMk/>
            <pc:sldMk cId="1872613577" sldId="1415"/>
            <ac:spMk id="31" creationId="{73BFA300-DD47-49BC-8820-A9F4A556E127}"/>
          </ac:spMkLst>
        </pc:spChg>
        <pc:spChg chg="add del mod">
          <ac:chgData name="Diana Carolina Mora Betancourt" userId="676708d9-18d0-456f-b2f4-45be16c72805" providerId="ADAL" clId="{78DBF337-5853-425D-9DBC-EAE3F8D26FEC}" dt="2021-01-14T02:48:33.356" v="257" actId="478"/>
          <ac:spMkLst>
            <pc:docMk/>
            <pc:sldMk cId="1872613577" sldId="1415"/>
            <ac:spMk id="32" creationId="{F0334A5F-B61B-43A8-A323-248FAD1A1E98}"/>
          </ac:spMkLst>
        </pc:spChg>
        <pc:spChg chg="add mod">
          <ac:chgData name="Diana Carolina Mora Betancourt" userId="676708d9-18d0-456f-b2f4-45be16c72805" providerId="ADAL" clId="{78DBF337-5853-425D-9DBC-EAE3F8D26FEC}" dt="2021-01-14T02:48:33.608" v="258"/>
          <ac:spMkLst>
            <pc:docMk/>
            <pc:sldMk cId="1872613577" sldId="1415"/>
            <ac:spMk id="33" creationId="{CCD48A62-C005-44D6-96D7-E451826A44FF}"/>
          </ac:spMkLst>
        </pc:spChg>
        <pc:picChg chg="mod">
          <ac:chgData name="Diana Carolina Mora Betancourt" userId="676708d9-18d0-456f-b2f4-45be16c72805" providerId="ADAL" clId="{78DBF337-5853-425D-9DBC-EAE3F8D26FEC}" dt="2021-01-14T02:32:27.850" v="120" actId="1076"/>
          <ac:picMkLst>
            <pc:docMk/>
            <pc:sldMk cId="1872613577" sldId="1415"/>
            <ac:picMk id="17" creationId="{96844FDD-B1F0-4D02-9B50-15EB60FD22A5}"/>
          </ac:picMkLst>
        </pc:picChg>
      </pc:sldChg>
      <pc:sldChg chg="addSp delSp modSp add mod">
        <pc:chgData name="Diana Carolina Mora Betancourt" userId="676708d9-18d0-456f-b2f4-45be16c72805" providerId="ADAL" clId="{78DBF337-5853-425D-9DBC-EAE3F8D26FEC}" dt="2021-01-14T02:54:11.497" v="303" actId="1076"/>
        <pc:sldMkLst>
          <pc:docMk/>
          <pc:sldMk cId="2303327552" sldId="1416"/>
        </pc:sldMkLst>
        <pc:spChg chg="mod">
          <ac:chgData name="Diana Carolina Mora Betancourt" userId="676708d9-18d0-456f-b2f4-45be16c72805" providerId="ADAL" clId="{78DBF337-5853-425D-9DBC-EAE3F8D26FEC}" dt="2021-01-14T02:53:56.973" v="299" actId="1076"/>
          <ac:spMkLst>
            <pc:docMk/>
            <pc:sldMk cId="2303327552" sldId="1416"/>
            <ac:spMk id="2" creationId="{7C4F9CC8-B25B-444E-A8C7-E289D57A0690}"/>
          </ac:spMkLst>
        </pc:spChg>
        <pc:spChg chg="mod">
          <ac:chgData name="Diana Carolina Mora Betancourt" userId="676708d9-18d0-456f-b2f4-45be16c72805" providerId="ADAL" clId="{78DBF337-5853-425D-9DBC-EAE3F8D26FEC}" dt="2021-01-14T02:33:04.389" v="143" actId="1076"/>
          <ac:spMkLst>
            <pc:docMk/>
            <pc:sldMk cId="2303327552" sldId="1416"/>
            <ac:spMk id="12" creationId="{CADE355A-75CD-4B03-85A9-4F19C409310D}"/>
          </ac:spMkLst>
        </pc:spChg>
        <pc:spChg chg="del">
          <ac:chgData name="Diana Carolina Mora Betancourt" userId="676708d9-18d0-456f-b2f4-45be16c72805" providerId="ADAL" clId="{78DBF337-5853-425D-9DBC-EAE3F8D26FEC}" dt="2021-01-14T02:33:56.606" v="159" actId="478"/>
          <ac:spMkLst>
            <pc:docMk/>
            <pc:sldMk cId="2303327552" sldId="1416"/>
            <ac:spMk id="17" creationId="{E4CC071C-EB77-3B4E-8B9E-2E2C2188C396}"/>
          </ac:spMkLst>
        </pc:spChg>
        <pc:spChg chg="mod">
          <ac:chgData name="Diana Carolina Mora Betancourt" userId="676708d9-18d0-456f-b2f4-45be16c72805" providerId="ADAL" clId="{78DBF337-5853-425D-9DBC-EAE3F8D26FEC}" dt="2021-01-14T02:33:09.326" v="144" actId="1076"/>
          <ac:spMkLst>
            <pc:docMk/>
            <pc:sldMk cId="2303327552" sldId="1416"/>
            <ac:spMk id="19" creationId="{E8958C64-C4CB-A245-9C2C-95525862FA1A}"/>
          </ac:spMkLst>
        </pc:spChg>
        <pc:spChg chg="mod">
          <ac:chgData name="Diana Carolina Mora Betancourt" userId="676708d9-18d0-456f-b2f4-45be16c72805" providerId="ADAL" clId="{78DBF337-5853-425D-9DBC-EAE3F8D26FEC}" dt="2021-01-14T02:33:09.326" v="144" actId="1076"/>
          <ac:spMkLst>
            <pc:docMk/>
            <pc:sldMk cId="2303327552" sldId="1416"/>
            <ac:spMk id="21" creationId="{5E803312-0765-0145-AB6F-22EEFD9DE262}"/>
          </ac:spMkLst>
        </pc:spChg>
        <pc:spChg chg="mod">
          <ac:chgData name="Diana Carolina Mora Betancourt" userId="676708d9-18d0-456f-b2f4-45be16c72805" providerId="ADAL" clId="{78DBF337-5853-425D-9DBC-EAE3F8D26FEC}" dt="2021-01-14T02:33:13.421" v="145" actId="1076"/>
          <ac:spMkLst>
            <pc:docMk/>
            <pc:sldMk cId="2303327552" sldId="1416"/>
            <ac:spMk id="24" creationId="{1A20C1F6-3658-E54A-80BD-E596735F81B4}"/>
          </ac:spMkLst>
        </pc:spChg>
        <pc:spChg chg="mod">
          <ac:chgData name="Diana Carolina Mora Betancourt" userId="676708d9-18d0-456f-b2f4-45be16c72805" providerId="ADAL" clId="{78DBF337-5853-425D-9DBC-EAE3F8D26FEC}" dt="2021-01-14T02:33:25.826" v="153" actId="20577"/>
          <ac:spMkLst>
            <pc:docMk/>
            <pc:sldMk cId="2303327552" sldId="1416"/>
            <ac:spMk id="26" creationId="{3C886D09-91A8-C040-8F4A-8AEB787FBCC7}"/>
          </ac:spMkLst>
        </pc:spChg>
        <pc:spChg chg="mod">
          <ac:chgData name="Diana Carolina Mora Betancourt" userId="676708d9-18d0-456f-b2f4-45be16c72805" providerId="ADAL" clId="{78DBF337-5853-425D-9DBC-EAE3F8D26FEC}" dt="2021-01-14T02:54:00.600" v="300" actId="14100"/>
          <ac:spMkLst>
            <pc:docMk/>
            <pc:sldMk cId="2303327552" sldId="1416"/>
            <ac:spMk id="27" creationId="{4CE8F86B-0273-499E-B629-9639D82EB374}"/>
          </ac:spMkLst>
        </pc:spChg>
        <pc:spChg chg="mod">
          <ac:chgData name="Diana Carolina Mora Betancourt" userId="676708d9-18d0-456f-b2f4-45be16c72805" providerId="ADAL" clId="{78DBF337-5853-425D-9DBC-EAE3F8D26FEC}" dt="2021-01-14T02:38:11.365" v="195" actId="14100"/>
          <ac:spMkLst>
            <pc:docMk/>
            <pc:sldMk cId="2303327552" sldId="1416"/>
            <ac:spMk id="29" creationId="{D8558D2D-814C-4D2F-94BF-338A6B8338AB}"/>
          </ac:spMkLst>
        </pc:spChg>
        <pc:spChg chg="mod">
          <ac:chgData name="Diana Carolina Mora Betancourt" userId="676708d9-18d0-456f-b2f4-45be16c72805" providerId="ADAL" clId="{78DBF337-5853-425D-9DBC-EAE3F8D26FEC}" dt="2021-01-14T02:54:11.497" v="303" actId="1076"/>
          <ac:spMkLst>
            <pc:docMk/>
            <pc:sldMk cId="2303327552" sldId="1416"/>
            <ac:spMk id="30" creationId="{0251C0F9-AE86-49DF-9326-3D2CACA4921C}"/>
          </ac:spMkLst>
        </pc:spChg>
        <pc:spChg chg="add del mod">
          <ac:chgData name="Diana Carolina Mora Betancourt" userId="676708d9-18d0-456f-b2f4-45be16c72805" providerId="ADAL" clId="{78DBF337-5853-425D-9DBC-EAE3F8D26FEC}" dt="2021-01-14T02:48:36.838" v="259" actId="478"/>
          <ac:spMkLst>
            <pc:docMk/>
            <pc:sldMk cId="2303327552" sldId="1416"/>
            <ac:spMk id="32" creationId="{0C58B1E2-8E6D-4EA2-B36E-6C8B14FA1963}"/>
          </ac:spMkLst>
        </pc:spChg>
        <pc:spChg chg="add mod">
          <ac:chgData name="Diana Carolina Mora Betancourt" userId="676708d9-18d0-456f-b2f4-45be16c72805" providerId="ADAL" clId="{78DBF337-5853-425D-9DBC-EAE3F8D26FEC}" dt="2021-01-14T02:48:37.108" v="260"/>
          <ac:spMkLst>
            <pc:docMk/>
            <pc:sldMk cId="2303327552" sldId="1416"/>
            <ac:spMk id="33" creationId="{75FB23F0-535F-4CFB-BE2A-61713E2582F5}"/>
          </ac:spMkLst>
        </pc:spChg>
      </pc:sldChg>
      <pc:sldChg chg="addSp delSp modSp add mod">
        <pc:chgData name="Diana Carolina Mora Betancourt" userId="676708d9-18d0-456f-b2f4-45be16c72805" providerId="ADAL" clId="{78DBF337-5853-425D-9DBC-EAE3F8D26FEC}" dt="2021-01-14T02:54:41.605" v="311" actId="1076"/>
        <pc:sldMkLst>
          <pc:docMk/>
          <pc:sldMk cId="4056513445" sldId="1417"/>
        </pc:sldMkLst>
        <pc:spChg chg="mod">
          <ac:chgData name="Diana Carolina Mora Betancourt" userId="676708d9-18d0-456f-b2f4-45be16c72805" providerId="ADAL" clId="{78DBF337-5853-425D-9DBC-EAE3F8D26FEC}" dt="2021-01-14T02:54:41.605" v="311" actId="1076"/>
          <ac:spMkLst>
            <pc:docMk/>
            <pc:sldMk cId="4056513445" sldId="1417"/>
            <ac:spMk id="2" creationId="{7C4F9CC8-B25B-444E-A8C7-E289D57A0690}"/>
          </ac:spMkLst>
        </pc:spChg>
        <pc:spChg chg="mod">
          <ac:chgData name="Diana Carolina Mora Betancourt" userId="676708d9-18d0-456f-b2f4-45be16c72805" providerId="ADAL" clId="{78DBF337-5853-425D-9DBC-EAE3F8D26FEC}" dt="2021-01-14T02:34:24.761" v="172" actId="1076"/>
          <ac:spMkLst>
            <pc:docMk/>
            <pc:sldMk cId="4056513445" sldId="1417"/>
            <ac:spMk id="12" creationId="{CADE355A-75CD-4B03-85A9-4F19C409310D}"/>
          </ac:spMkLst>
        </pc:spChg>
        <pc:spChg chg="del">
          <ac:chgData name="Diana Carolina Mora Betancourt" userId="676708d9-18d0-456f-b2f4-45be16c72805" providerId="ADAL" clId="{78DBF337-5853-425D-9DBC-EAE3F8D26FEC}" dt="2021-01-14T02:33:49.205" v="158" actId="478"/>
          <ac:spMkLst>
            <pc:docMk/>
            <pc:sldMk cId="4056513445" sldId="1417"/>
            <ac:spMk id="18" creationId="{A06CDDA4-67E6-274C-B6D2-C1F4DC83FCC5}"/>
          </ac:spMkLst>
        </pc:spChg>
        <pc:spChg chg="mod">
          <ac:chgData name="Diana Carolina Mora Betancourt" userId="676708d9-18d0-456f-b2f4-45be16c72805" providerId="ADAL" clId="{78DBF337-5853-425D-9DBC-EAE3F8D26FEC}" dt="2021-01-14T02:34:28.078" v="173" actId="1076"/>
          <ac:spMkLst>
            <pc:docMk/>
            <pc:sldMk cId="4056513445" sldId="1417"/>
            <ac:spMk id="19" creationId="{C0EA8CA4-9202-214A-8DAA-8637071C0118}"/>
          </ac:spMkLst>
        </pc:spChg>
        <pc:spChg chg="mod">
          <ac:chgData name="Diana Carolina Mora Betancourt" userId="676708d9-18d0-456f-b2f4-45be16c72805" providerId="ADAL" clId="{78DBF337-5853-425D-9DBC-EAE3F8D26FEC}" dt="2021-01-14T02:34:28.078" v="173" actId="1076"/>
          <ac:spMkLst>
            <pc:docMk/>
            <pc:sldMk cId="4056513445" sldId="1417"/>
            <ac:spMk id="21" creationId="{C1215DBE-0440-7B43-A878-F06DD1602D19}"/>
          </ac:spMkLst>
        </pc:spChg>
        <pc:spChg chg="mod">
          <ac:chgData name="Diana Carolina Mora Betancourt" userId="676708d9-18d0-456f-b2f4-45be16c72805" providerId="ADAL" clId="{78DBF337-5853-425D-9DBC-EAE3F8D26FEC}" dt="2021-01-14T02:34:37.072" v="174" actId="1076"/>
          <ac:spMkLst>
            <pc:docMk/>
            <pc:sldMk cId="4056513445" sldId="1417"/>
            <ac:spMk id="24" creationId="{329CFBD8-C15E-F64A-9C3F-3021178F45AF}"/>
          </ac:spMkLst>
        </pc:spChg>
        <pc:spChg chg="mod">
          <ac:chgData name="Diana Carolina Mora Betancourt" userId="676708d9-18d0-456f-b2f4-45be16c72805" providerId="ADAL" clId="{78DBF337-5853-425D-9DBC-EAE3F8D26FEC}" dt="2021-01-14T02:34:37.072" v="174" actId="1076"/>
          <ac:spMkLst>
            <pc:docMk/>
            <pc:sldMk cId="4056513445" sldId="1417"/>
            <ac:spMk id="26" creationId="{342A1110-C9F0-FB41-B4BE-3D4095A62D15}"/>
          </ac:spMkLst>
        </pc:spChg>
        <pc:spChg chg="mod">
          <ac:chgData name="Diana Carolina Mora Betancourt" userId="676708d9-18d0-456f-b2f4-45be16c72805" providerId="ADAL" clId="{78DBF337-5853-425D-9DBC-EAE3F8D26FEC}" dt="2021-01-14T02:54:34.458" v="309" actId="20577"/>
          <ac:spMkLst>
            <pc:docMk/>
            <pc:sldMk cId="4056513445" sldId="1417"/>
            <ac:spMk id="30" creationId="{0251C0F9-AE86-49DF-9326-3D2CACA4921C}"/>
          </ac:spMkLst>
        </pc:spChg>
        <pc:spChg chg="add del mod">
          <ac:chgData name="Diana Carolina Mora Betancourt" userId="676708d9-18d0-456f-b2f4-45be16c72805" providerId="ADAL" clId="{78DBF337-5853-425D-9DBC-EAE3F8D26FEC}" dt="2021-01-14T02:48:40.747" v="261" actId="478"/>
          <ac:spMkLst>
            <pc:docMk/>
            <pc:sldMk cId="4056513445" sldId="1417"/>
            <ac:spMk id="32" creationId="{77B04ADA-EC33-4B82-BF05-7048297570A1}"/>
          </ac:spMkLst>
        </pc:spChg>
        <pc:spChg chg="add mod">
          <ac:chgData name="Diana Carolina Mora Betancourt" userId="676708d9-18d0-456f-b2f4-45be16c72805" providerId="ADAL" clId="{78DBF337-5853-425D-9DBC-EAE3F8D26FEC}" dt="2021-01-14T02:48:40.979" v="262"/>
          <ac:spMkLst>
            <pc:docMk/>
            <pc:sldMk cId="4056513445" sldId="1417"/>
            <ac:spMk id="33" creationId="{60D1721D-F8D0-41ED-AAFF-AB93781B1D95}"/>
          </ac:spMkLst>
        </pc:spChg>
      </pc:sldChg>
      <pc:sldChg chg="addSp delSp modSp add mod">
        <pc:chgData name="Diana Carolina Mora Betancourt" userId="676708d9-18d0-456f-b2f4-45be16c72805" providerId="ADAL" clId="{78DBF337-5853-425D-9DBC-EAE3F8D26FEC}" dt="2021-01-14T02:54:58.949" v="314" actId="14100"/>
        <pc:sldMkLst>
          <pc:docMk/>
          <pc:sldMk cId="2068514273" sldId="1418"/>
        </pc:sldMkLst>
        <pc:spChg chg="mod">
          <ac:chgData name="Diana Carolina Mora Betancourt" userId="676708d9-18d0-456f-b2f4-45be16c72805" providerId="ADAL" clId="{78DBF337-5853-425D-9DBC-EAE3F8D26FEC}" dt="2021-01-14T02:54:48.546" v="312" actId="113"/>
          <ac:spMkLst>
            <pc:docMk/>
            <pc:sldMk cId="2068514273" sldId="1418"/>
            <ac:spMk id="2" creationId="{7C4F9CC8-B25B-444E-A8C7-E289D57A0690}"/>
          </ac:spMkLst>
        </pc:spChg>
        <pc:spChg chg="del">
          <ac:chgData name="Diana Carolina Mora Betancourt" userId="676708d9-18d0-456f-b2f4-45be16c72805" providerId="ADAL" clId="{78DBF337-5853-425D-9DBC-EAE3F8D26FEC}" dt="2021-01-14T02:34:43.837" v="175" actId="478"/>
          <ac:spMkLst>
            <pc:docMk/>
            <pc:sldMk cId="2068514273" sldId="1418"/>
            <ac:spMk id="17" creationId="{24BEE4AD-D576-5343-8BF9-35BA09375C98}"/>
          </ac:spMkLst>
        </pc:spChg>
        <pc:spChg chg="mod">
          <ac:chgData name="Diana Carolina Mora Betancourt" userId="676708d9-18d0-456f-b2f4-45be16c72805" providerId="ADAL" clId="{78DBF337-5853-425D-9DBC-EAE3F8D26FEC}" dt="2021-01-14T02:35:03.821" v="187" actId="20577"/>
          <ac:spMkLst>
            <pc:docMk/>
            <pc:sldMk cId="2068514273" sldId="1418"/>
            <ac:spMk id="26" creationId="{538627B0-8546-EB4B-82E3-8A191D824881}"/>
          </ac:spMkLst>
        </pc:spChg>
        <pc:spChg chg="mod">
          <ac:chgData name="Diana Carolina Mora Betancourt" userId="676708d9-18d0-456f-b2f4-45be16c72805" providerId="ADAL" clId="{78DBF337-5853-425D-9DBC-EAE3F8D26FEC}" dt="2021-01-14T02:54:58.949" v="314" actId="14100"/>
          <ac:spMkLst>
            <pc:docMk/>
            <pc:sldMk cId="2068514273" sldId="1418"/>
            <ac:spMk id="27" creationId="{4CE8F86B-0273-499E-B629-9639D82EB374}"/>
          </ac:spMkLst>
        </pc:spChg>
        <pc:spChg chg="mod">
          <ac:chgData name="Diana Carolina Mora Betancourt" userId="676708d9-18d0-456f-b2f4-45be16c72805" providerId="ADAL" clId="{78DBF337-5853-425D-9DBC-EAE3F8D26FEC}" dt="2021-01-14T02:54:52.106" v="313" actId="113"/>
          <ac:spMkLst>
            <pc:docMk/>
            <pc:sldMk cId="2068514273" sldId="1418"/>
            <ac:spMk id="30" creationId="{0251C0F9-AE86-49DF-9326-3D2CACA4921C}"/>
          </ac:spMkLst>
        </pc:spChg>
        <pc:spChg chg="add del mod">
          <ac:chgData name="Diana Carolina Mora Betancourt" userId="676708d9-18d0-456f-b2f4-45be16c72805" providerId="ADAL" clId="{78DBF337-5853-425D-9DBC-EAE3F8D26FEC}" dt="2021-01-14T02:48:45.038" v="263" actId="478"/>
          <ac:spMkLst>
            <pc:docMk/>
            <pc:sldMk cId="2068514273" sldId="1418"/>
            <ac:spMk id="32" creationId="{600F7B4D-EB20-46BA-AB53-D3041F080290}"/>
          </ac:spMkLst>
        </pc:spChg>
        <pc:spChg chg="add mod">
          <ac:chgData name="Diana Carolina Mora Betancourt" userId="676708d9-18d0-456f-b2f4-45be16c72805" providerId="ADAL" clId="{78DBF337-5853-425D-9DBC-EAE3F8D26FEC}" dt="2021-01-14T02:48:45.230" v="264"/>
          <ac:spMkLst>
            <pc:docMk/>
            <pc:sldMk cId="2068514273" sldId="1418"/>
            <ac:spMk id="33" creationId="{211200AB-7FA5-4478-B27C-351C10F2CE7E}"/>
          </ac:spMkLst>
        </pc:spChg>
      </pc:sldChg>
      <pc:sldChg chg="modSp mod">
        <pc:chgData name="Diana Carolina Mora Betancourt" userId="676708d9-18d0-456f-b2f4-45be16c72805" providerId="ADAL" clId="{78DBF337-5853-425D-9DBC-EAE3F8D26FEC}" dt="2021-01-14T02:23:22.958" v="7" actId="1076"/>
        <pc:sldMkLst>
          <pc:docMk/>
          <pc:sldMk cId="4029129236" sldId="1420"/>
        </pc:sldMkLst>
        <pc:graphicFrameChg chg="mod">
          <ac:chgData name="Diana Carolina Mora Betancourt" userId="676708d9-18d0-456f-b2f4-45be16c72805" providerId="ADAL" clId="{78DBF337-5853-425D-9DBC-EAE3F8D26FEC}" dt="2021-01-14T02:23:22.958" v="7" actId="1076"/>
          <ac:graphicFrameMkLst>
            <pc:docMk/>
            <pc:sldMk cId="4029129236" sldId="1420"/>
            <ac:graphicFrameMk id="3" creationId="{4E398818-6903-5741-BD74-EA87663B8545}"/>
          </ac:graphicFrameMkLst>
        </pc:graphicFrameChg>
      </pc:sldChg>
      <pc:sldChg chg="modSp">
        <pc:chgData name="Diana Carolina Mora Betancourt" userId="676708d9-18d0-456f-b2f4-45be16c72805" providerId="ADAL" clId="{78DBF337-5853-425D-9DBC-EAE3F8D26FEC}" dt="2021-01-14T02:25:34.247" v="27" actId="14100"/>
        <pc:sldMkLst>
          <pc:docMk/>
          <pc:sldMk cId="3727298330" sldId="1423"/>
        </pc:sldMkLst>
        <pc:graphicFrameChg chg="mod">
          <ac:chgData name="Diana Carolina Mora Betancourt" userId="676708d9-18d0-456f-b2f4-45be16c72805" providerId="ADAL" clId="{78DBF337-5853-425D-9DBC-EAE3F8D26FEC}" dt="2021-01-14T02:25:34.247" v="27" actId="14100"/>
          <ac:graphicFrameMkLst>
            <pc:docMk/>
            <pc:sldMk cId="3727298330" sldId="1423"/>
            <ac:graphicFrameMk id="27" creationId="{137678A7-FE16-C746-BF54-5790A0F7D35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12EEF-6D0C-49A1-BB22-E536F7443FF3}" type="doc">
      <dgm:prSet loTypeId="urn:microsoft.com/office/officeart/2005/8/layout/matrix2" loCatId="relationship" qsTypeId="urn:microsoft.com/office/officeart/2005/8/quickstyle/simple1" qsCatId="simple" csTypeId="urn:microsoft.com/office/officeart/2005/8/colors/colorful2" csCatId="colorful" phldr="1"/>
      <dgm:spPr/>
      <dgm:t>
        <a:bodyPr/>
        <a:lstStyle/>
        <a:p>
          <a:endParaRPr lang="es-CO"/>
        </a:p>
      </dgm:t>
    </dgm:pt>
    <dgm:pt modelId="{612616E1-4975-4F86-89A5-117CED34CCA0}">
      <dgm:prSet phldrT="[Texto]" custT="1"/>
      <dgm:spPr/>
      <dgm:t>
        <a:bodyPr/>
        <a:lstStyle/>
        <a:p>
          <a:pPr>
            <a:buAutoNum type="arabicPeriod"/>
          </a:pPr>
          <a:r>
            <a:rPr lang="es-CO" sz="2000" dirty="0">
              <a:latin typeface="+mn-lt"/>
            </a:rPr>
            <a:t>1. Proyectos de Inversión/ POAI</a:t>
          </a:r>
        </a:p>
      </dgm:t>
    </dgm:pt>
    <dgm:pt modelId="{6C8B1009-0D06-413D-A749-9F8ABC03CB2D}" type="parTrans" cxnId="{E463795F-50CC-464C-95A8-3EA8F739956B}">
      <dgm:prSet/>
      <dgm:spPr/>
      <dgm:t>
        <a:bodyPr/>
        <a:lstStyle/>
        <a:p>
          <a:endParaRPr lang="es-CO" sz="1600">
            <a:latin typeface="+mn-lt"/>
          </a:endParaRPr>
        </a:p>
      </dgm:t>
    </dgm:pt>
    <dgm:pt modelId="{C042EBAA-A56D-40FC-8E9B-8B6C52BC7949}" type="sibTrans" cxnId="{E463795F-50CC-464C-95A8-3EA8F739956B}">
      <dgm:prSet/>
      <dgm:spPr/>
      <dgm:t>
        <a:bodyPr/>
        <a:lstStyle/>
        <a:p>
          <a:endParaRPr lang="es-CO" sz="1600">
            <a:latin typeface="+mn-lt"/>
          </a:endParaRPr>
        </a:p>
      </dgm:t>
    </dgm:pt>
    <dgm:pt modelId="{DD76932A-FF03-4F44-94CA-E6BC5AA12643}">
      <dgm:prSet phldrT="[Texto]" custT="1"/>
      <dgm:spPr/>
      <dgm:t>
        <a:bodyPr/>
        <a:lstStyle/>
        <a:p>
          <a:r>
            <a:rPr lang="es-CO" sz="2000" dirty="0">
              <a:latin typeface="+mn-lt"/>
            </a:rPr>
            <a:t>2. Indicadores de gestión</a:t>
          </a:r>
        </a:p>
      </dgm:t>
    </dgm:pt>
    <dgm:pt modelId="{BDA1CC6A-4AB8-4E10-95A6-1ABCEDC8C6D0}" type="parTrans" cxnId="{CA3D09A5-F308-4F5B-B883-B460B2F8A144}">
      <dgm:prSet/>
      <dgm:spPr/>
      <dgm:t>
        <a:bodyPr/>
        <a:lstStyle/>
        <a:p>
          <a:endParaRPr lang="es-CO" sz="1600">
            <a:latin typeface="+mn-lt"/>
          </a:endParaRPr>
        </a:p>
      </dgm:t>
    </dgm:pt>
    <dgm:pt modelId="{E3DCC2D4-8CB8-4624-B1D2-84E5D17FC03F}" type="sibTrans" cxnId="{CA3D09A5-F308-4F5B-B883-B460B2F8A144}">
      <dgm:prSet/>
      <dgm:spPr/>
      <dgm:t>
        <a:bodyPr/>
        <a:lstStyle/>
        <a:p>
          <a:endParaRPr lang="es-CO" sz="1600">
            <a:latin typeface="+mn-lt"/>
          </a:endParaRPr>
        </a:p>
      </dgm:t>
    </dgm:pt>
    <dgm:pt modelId="{33F5056A-A674-466E-B157-3C93D887E190}">
      <dgm:prSet phldrT="[Texto]" custT="1"/>
      <dgm:spPr/>
      <dgm:t>
        <a:bodyPr/>
        <a:lstStyle/>
        <a:p>
          <a:r>
            <a:rPr lang="es-CO" sz="2000" dirty="0">
              <a:latin typeface="+mn-lt"/>
            </a:rPr>
            <a:t>3. Plan de acción integrado/</a:t>
          </a:r>
        </a:p>
        <a:p>
          <a:r>
            <a:rPr lang="es-CO" sz="2000" dirty="0">
              <a:latin typeface="+mn-lt"/>
            </a:rPr>
            <a:t>Decreto 612 de 2018.</a:t>
          </a:r>
        </a:p>
      </dgm:t>
    </dgm:pt>
    <dgm:pt modelId="{189287E2-6947-43E0-828A-D0407F9506B8}" type="parTrans" cxnId="{1A1DFE8F-7EED-4730-9D9A-F89AE195B8B2}">
      <dgm:prSet/>
      <dgm:spPr/>
      <dgm:t>
        <a:bodyPr/>
        <a:lstStyle/>
        <a:p>
          <a:endParaRPr lang="es-CO" sz="1600">
            <a:latin typeface="+mn-lt"/>
          </a:endParaRPr>
        </a:p>
      </dgm:t>
    </dgm:pt>
    <dgm:pt modelId="{256F5FD2-92F8-4A9C-A219-E8B3A6C5E011}" type="sibTrans" cxnId="{1A1DFE8F-7EED-4730-9D9A-F89AE195B8B2}">
      <dgm:prSet/>
      <dgm:spPr/>
      <dgm:t>
        <a:bodyPr/>
        <a:lstStyle/>
        <a:p>
          <a:endParaRPr lang="es-CO" sz="1600">
            <a:latin typeface="+mn-lt"/>
          </a:endParaRPr>
        </a:p>
      </dgm:t>
    </dgm:pt>
    <dgm:pt modelId="{A636A106-C014-4E77-87C3-EBDC2EA3E6E2}">
      <dgm:prSet phldrT="[Texto]" custT="1"/>
      <dgm:spPr/>
      <dgm:t>
        <a:bodyPr/>
        <a:lstStyle/>
        <a:p>
          <a:r>
            <a:rPr lang="es-CO" sz="2000" dirty="0">
              <a:latin typeface="+mn-lt"/>
            </a:rPr>
            <a:t>4. Gestión del riesgo.</a:t>
          </a:r>
        </a:p>
      </dgm:t>
    </dgm:pt>
    <dgm:pt modelId="{B8DA98E2-2D23-408C-856C-3B019B4CEFA0}" type="parTrans" cxnId="{F56C71DF-C5F1-49DA-A154-DAE201CE1610}">
      <dgm:prSet/>
      <dgm:spPr/>
      <dgm:t>
        <a:bodyPr/>
        <a:lstStyle/>
        <a:p>
          <a:endParaRPr lang="es-CO" sz="1600">
            <a:latin typeface="+mn-lt"/>
          </a:endParaRPr>
        </a:p>
      </dgm:t>
    </dgm:pt>
    <dgm:pt modelId="{39F5C105-0075-4AB9-9063-C0B5FB003D72}" type="sibTrans" cxnId="{F56C71DF-C5F1-49DA-A154-DAE201CE1610}">
      <dgm:prSet/>
      <dgm:spPr/>
      <dgm:t>
        <a:bodyPr/>
        <a:lstStyle/>
        <a:p>
          <a:endParaRPr lang="es-CO" sz="1600">
            <a:latin typeface="+mn-lt"/>
          </a:endParaRPr>
        </a:p>
      </dgm:t>
    </dgm:pt>
    <dgm:pt modelId="{07C658D9-923D-3643-B15F-8BA16763F86A}" type="pres">
      <dgm:prSet presAssocID="{B3F12EEF-6D0C-49A1-BB22-E536F7443FF3}" presName="matrix" presStyleCnt="0">
        <dgm:presLayoutVars>
          <dgm:chMax val="1"/>
          <dgm:dir/>
          <dgm:resizeHandles val="exact"/>
        </dgm:presLayoutVars>
      </dgm:prSet>
      <dgm:spPr/>
    </dgm:pt>
    <dgm:pt modelId="{28EC7A4B-BE89-9546-84C7-2EB57DE6F67D}" type="pres">
      <dgm:prSet presAssocID="{B3F12EEF-6D0C-49A1-BB22-E536F7443FF3}" presName="axisShape" presStyleLbl="bgShp" presStyleIdx="0" presStyleCnt="1"/>
      <dgm:spPr/>
    </dgm:pt>
    <dgm:pt modelId="{FFEBBFC8-A551-BC45-85EB-410CA48F82CC}" type="pres">
      <dgm:prSet presAssocID="{B3F12EEF-6D0C-49A1-BB22-E536F7443FF3}" presName="rect1" presStyleLbl="node1" presStyleIdx="0" presStyleCnt="4">
        <dgm:presLayoutVars>
          <dgm:chMax val="0"/>
          <dgm:chPref val="0"/>
          <dgm:bulletEnabled val="1"/>
        </dgm:presLayoutVars>
      </dgm:prSet>
      <dgm:spPr/>
    </dgm:pt>
    <dgm:pt modelId="{F18910A0-554C-A649-A624-135B6371BC11}" type="pres">
      <dgm:prSet presAssocID="{B3F12EEF-6D0C-49A1-BB22-E536F7443FF3}" presName="rect2" presStyleLbl="node1" presStyleIdx="1" presStyleCnt="4">
        <dgm:presLayoutVars>
          <dgm:chMax val="0"/>
          <dgm:chPref val="0"/>
          <dgm:bulletEnabled val="1"/>
        </dgm:presLayoutVars>
      </dgm:prSet>
      <dgm:spPr/>
    </dgm:pt>
    <dgm:pt modelId="{FE53DCB1-725B-954E-AFA1-C7FD030C856B}" type="pres">
      <dgm:prSet presAssocID="{B3F12EEF-6D0C-49A1-BB22-E536F7443FF3}" presName="rect3" presStyleLbl="node1" presStyleIdx="2" presStyleCnt="4">
        <dgm:presLayoutVars>
          <dgm:chMax val="0"/>
          <dgm:chPref val="0"/>
          <dgm:bulletEnabled val="1"/>
        </dgm:presLayoutVars>
      </dgm:prSet>
      <dgm:spPr/>
    </dgm:pt>
    <dgm:pt modelId="{66D35CC3-BF84-224F-97FB-7B57AC94393E}" type="pres">
      <dgm:prSet presAssocID="{B3F12EEF-6D0C-49A1-BB22-E536F7443FF3}" presName="rect4" presStyleLbl="node1" presStyleIdx="3" presStyleCnt="4">
        <dgm:presLayoutVars>
          <dgm:chMax val="0"/>
          <dgm:chPref val="0"/>
          <dgm:bulletEnabled val="1"/>
        </dgm:presLayoutVars>
      </dgm:prSet>
      <dgm:spPr/>
    </dgm:pt>
  </dgm:ptLst>
  <dgm:cxnLst>
    <dgm:cxn modelId="{09866015-CAFE-DA46-AD96-61D5FC053D83}" type="presOf" srcId="{33F5056A-A674-466E-B157-3C93D887E190}" destId="{FE53DCB1-725B-954E-AFA1-C7FD030C856B}" srcOrd="0" destOrd="0" presId="urn:microsoft.com/office/officeart/2005/8/layout/matrix2"/>
    <dgm:cxn modelId="{30069C25-602E-154B-8B61-97760188DF42}" type="presOf" srcId="{DD76932A-FF03-4F44-94CA-E6BC5AA12643}" destId="{F18910A0-554C-A649-A624-135B6371BC11}" srcOrd="0" destOrd="0" presId="urn:microsoft.com/office/officeart/2005/8/layout/matrix2"/>
    <dgm:cxn modelId="{1C14B72B-EF39-7B4E-BE87-E9D8F48415FC}" type="presOf" srcId="{B3F12EEF-6D0C-49A1-BB22-E536F7443FF3}" destId="{07C658D9-923D-3643-B15F-8BA16763F86A}" srcOrd="0" destOrd="0" presId="urn:microsoft.com/office/officeart/2005/8/layout/matrix2"/>
    <dgm:cxn modelId="{E463795F-50CC-464C-95A8-3EA8F739956B}" srcId="{B3F12EEF-6D0C-49A1-BB22-E536F7443FF3}" destId="{612616E1-4975-4F86-89A5-117CED34CCA0}" srcOrd="0" destOrd="0" parTransId="{6C8B1009-0D06-413D-A749-9F8ABC03CB2D}" sibTransId="{C042EBAA-A56D-40FC-8E9B-8B6C52BC7949}"/>
    <dgm:cxn modelId="{6989C55A-428A-E64D-BF36-D19BFC03C5C5}" type="presOf" srcId="{612616E1-4975-4F86-89A5-117CED34CCA0}" destId="{FFEBBFC8-A551-BC45-85EB-410CA48F82CC}" srcOrd="0" destOrd="0" presId="urn:microsoft.com/office/officeart/2005/8/layout/matrix2"/>
    <dgm:cxn modelId="{1A1DFE8F-7EED-4730-9D9A-F89AE195B8B2}" srcId="{B3F12EEF-6D0C-49A1-BB22-E536F7443FF3}" destId="{33F5056A-A674-466E-B157-3C93D887E190}" srcOrd="2" destOrd="0" parTransId="{189287E2-6947-43E0-828A-D0407F9506B8}" sibTransId="{256F5FD2-92F8-4A9C-A219-E8B3A6C5E011}"/>
    <dgm:cxn modelId="{C3C5169C-2722-4B40-B0A0-56035B9BAE99}" type="presOf" srcId="{A636A106-C014-4E77-87C3-EBDC2EA3E6E2}" destId="{66D35CC3-BF84-224F-97FB-7B57AC94393E}" srcOrd="0" destOrd="0" presId="urn:microsoft.com/office/officeart/2005/8/layout/matrix2"/>
    <dgm:cxn modelId="{CA3D09A5-F308-4F5B-B883-B460B2F8A144}" srcId="{B3F12EEF-6D0C-49A1-BB22-E536F7443FF3}" destId="{DD76932A-FF03-4F44-94CA-E6BC5AA12643}" srcOrd="1" destOrd="0" parTransId="{BDA1CC6A-4AB8-4E10-95A6-1ABCEDC8C6D0}" sibTransId="{E3DCC2D4-8CB8-4624-B1D2-84E5D17FC03F}"/>
    <dgm:cxn modelId="{F56C71DF-C5F1-49DA-A154-DAE201CE1610}" srcId="{B3F12EEF-6D0C-49A1-BB22-E536F7443FF3}" destId="{A636A106-C014-4E77-87C3-EBDC2EA3E6E2}" srcOrd="3" destOrd="0" parTransId="{B8DA98E2-2D23-408C-856C-3B019B4CEFA0}" sibTransId="{39F5C105-0075-4AB9-9063-C0B5FB003D72}"/>
    <dgm:cxn modelId="{198ABE8B-EDBE-924B-9AC8-A0A945EA65B7}" type="presParOf" srcId="{07C658D9-923D-3643-B15F-8BA16763F86A}" destId="{28EC7A4B-BE89-9546-84C7-2EB57DE6F67D}" srcOrd="0" destOrd="0" presId="urn:microsoft.com/office/officeart/2005/8/layout/matrix2"/>
    <dgm:cxn modelId="{3ED87AAD-8117-1047-A2F4-CB5CE2A5052C}" type="presParOf" srcId="{07C658D9-923D-3643-B15F-8BA16763F86A}" destId="{FFEBBFC8-A551-BC45-85EB-410CA48F82CC}" srcOrd="1" destOrd="0" presId="urn:microsoft.com/office/officeart/2005/8/layout/matrix2"/>
    <dgm:cxn modelId="{9E9B44BC-CB9C-F243-98E6-B1A755132A70}" type="presParOf" srcId="{07C658D9-923D-3643-B15F-8BA16763F86A}" destId="{F18910A0-554C-A649-A624-135B6371BC11}" srcOrd="2" destOrd="0" presId="urn:microsoft.com/office/officeart/2005/8/layout/matrix2"/>
    <dgm:cxn modelId="{35CE3B0F-49FB-1A40-8AE3-04DD5B5CC372}" type="presParOf" srcId="{07C658D9-923D-3643-B15F-8BA16763F86A}" destId="{FE53DCB1-725B-954E-AFA1-C7FD030C856B}" srcOrd="3" destOrd="0" presId="urn:microsoft.com/office/officeart/2005/8/layout/matrix2"/>
    <dgm:cxn modelId="{47BE7511-450F-AB4B-A695-36A14A822738}" type="presParOf" srcId="{07C658D9-923D-3643-B15F-8BA16763F86A}" destId="{66D35CC3-BF84-224F-97FB-7B57AC94393E}" srcOrd="4" destOrd="0" presId="urn:microsoft.com/office/officeart/2005/8/layout/matrix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A68E2D-FEE4-3E4B-9DE9-3CB86AE4E7D1}" type="doc">
      <dgm:prSet loTypeId="urn:microsoft.com/office/officeart/2005/8/layout/process1" loCatId="" qsTypeId="urn:microsoft.com/office/officeart/2005/8/quickstyle/simple1" qsCatId="simple" csTypeId="urn:microsoft.com/office/officeart/2005/8/colors/accent2_1" csCatId="accent2" phldr="1"/>
      <dgm:spPr/>
    </dgm:pt>
    <dgm:pt modelId="{4A674E86-BAC8-EE4D-9890-55D35B7B1245}">
      <dgm:prSet phldrT="[Text]" custT="1"/>
      <dgm:spPr/>
      <dgm:t>
        <a:bodyPr/>
        <a:lstStyle/>
        <a:p>
          <a:pPr>
            <a:buFont typeface="Symbol" pitchFamily="2" charset="2"/>
            <a:buChar char=""/>
          </a:pPr>
          <a:r>
            <a:rPr lang="es-CO" sz="2000" dirty="0"/>
            <a:t>36 indicadores con periodicidad mensual.</a:t>
          </a:r>
          <a:endParaRPr lang="en-US" sz="2000" dirty="0"/>
        </a:p>
      </dgm:t>
    </dgm:pt>
    <dgm:pt modelId="{DFB9879A-E373-DE47-801B-E7EF066FBC60}" type="parTrans" cxnId="{8093E6DE-D09B-ED46-B125-7290D4A76654}">
      <dgm:prSet/>
      <dgm:spPr/>
      <dgm:t>
        <a:bodyPr/>
        <a:lstStyle/>
        <a:p>
          <a:endParaRPr lang="en-US" sz="2000"/>
        </a:p>
      </dgm:t>
    </dgm:pt>
    <dgm:pt modelId="{9CAAE247-03FF-9D4F-9BE0-F177D4159C10}" type="sibTrans" cxnId="{8093E6DE-D09B-ED46-B125-7290D4A76654}">
      <dgm:prSet custT="1"/>
      <dgm:spPr/>
      <dgm:t>
        <a:bodyPr/>
        <a:lstStyle/>
        <a:p>
          <a:endParaRPr lang="en-US" sz="2000"/>
        </a:p>
      </dgm:t>
    </dgm:pt>
    <dgm:pt modelId="{14D9868B-5C2B-C649-B315-F61BE7922BEC}">
      <dgm:prSet phldrT="[Text]" custT="1"/>
      <dgm:spPr/>
      <dgm:t>
        <a:bodyPr/>
        <a:lstStyle/>
        <a:p>
          <a:pPr>
            <a:buFont typeface="Symbol" pitchFamily="2" charset="2"/>
            <a:buChar char=""/>
          </a:pPr>
          <a:r>
            <a:rPr lang="es-CO" sz="2000" dirty="0"/>
            <a:t>11 indicadores con periodicidad trimestral</a:t>
          </a:r>
          <a:endParaRPr lang="en-US" sz="2000" dirty="0"/>
        </a:p>
      </dgm:t>
    </dgm:pt>
    <dgm:pt modelId="{8DF85AD8-954A-1B45-9EE7-8AF2CAA0D64C}" type="parTrans" cxnId="{60EA3A19-AD3A-1444-9541-630D47FCFD54}">
      <dgm:prSet/>
      <dgm:spPr/>
      <dgm:t>
        <a:bodyPr/>
        <a:lstStyle/>
        <a:p>
          <a:endParaRPr lang="en-US" sz="2000"/>
        </a:p>
      </dgm:t>
    </dgm:pt>
    <dgm:pt modelId="{9F7D414E-61B0-1846-9758-81BB466168B7}" type="sibTrans" cxnId="{60EA3A19-AD3A-1444-9541-630D47FCFD54}">
      <dgm:prSet custT="1"/>
      <dgm:spPr/>
      <dgm:t>
        <a:bodyPr/>
        <a:lstStyle/>
        <a:p>
          <a:endParaRPr lang="en-US" sz="2000"/>
        </a:p>
      </dgm:t>
    </dgm:pt>
    <dgm:pt modelId="{1B47EA0A-3FB6-A24A-92A9-8F59F08D54A8}">
      <dgm:prSet phldrT="[Text]" custT="1"/>
      <dgm:spPr/>
      <dgm:t>
        <a:bodyPr/>
        <a:lstStyle/>
        <a:p>
          <a:r>
            <a:rPr lang="es-CO" sz="2000" dirty="0"/>
            <a:t>3 indicadores con periodicidad semestral. </a:t>
          </a:r>
          <a:endParaRPr lang="en-US" sz="2000" dirty="0"/>
        </a:p>
      </dgm:t>
    </dgm:pt>
    <dgm:pt modelId="{3025B6B4-661A-3E4D-8DED-F1977019FED3}" type="parTrans" cxnId="{EA92F711-A041-3144-AFDD-D182002D58A3}">
      <dgm:prSet/>
      <dgm:spPr/>
      <dgm:t>
        <a:bodyPr/>
        <a:lstStyle/>
        <a:p>
          <a:endParaRPr lang="en-US" sz="2000"/>
        </a:p>
      </dgm:t>
    </dgm:pt>
    <dgm:pt modelId="{EB7EF3FF-8028-7F4C-83BD-8D72FCA830C6}" type="sibTrans" cxnId="{EA92F711-A041-3144-AFDD-D182002D58A3}">
      <dgm:prSet custT="1"/>
      <dgm:spPr/>
      <dgm:t>
        <a:bodyPr/>
        <a:lstStyle/>
        <a:p>
          <a:endParaRPr lang="en-US" sz="2000"/>
        </a:p>
      </dgm:t>
    </dgm:pt>
    <dgm:pt modelId="{E8C797C8-C8C9-47A2-8A02-E6AE026963A1}">
      <dgm:prSet phldrT="[Text]" custT="1"/>
      <dgm:spPr/>
      <dgm:t>
        <a:bodyPr/>
        <a:lstStyle/>
        <a:p>
          <a:r>
            <a:rPr lang="en-US" sz="2000" dirty="0"/>
            <a:t>7 </a:t>
          </a:r>
          <a:r>
            <a:rPr lang="es-CO" sz="2000" noProof="0" dirty="0"/>
            <a:t>indicadores</a:t>
          </a:r>
          <a:r>
            <a:rPr lang="en-US" sz="2000" dirty="0"/>
            <a:t> con </a:t>
          </a:r>
          <a:r>
            <a:rPr lang="es-CO" sz="2000" noProof="0" dirty="0"/>
            <a:t>otras</a:t>
          </a:r>
          <a:r>
            <a:rPr lang="en-US" sz="2000" dirty="0"/>
            <a:t> </a:t>
          </a:r>
          <a:r>
            <a:rPr lang="es-CO" sz="2000" noProof="0" dirty="0"/>
            <a:t>periodicidades</a:t>
          </a:r>
          <a:r>
            <a:rPr lang="en-US" sz="2000" dirty="0"/>
            <a:t> (2 </a:t>
          </a:r>
          <a:r>
            <a:rPr lang="es-CO" sz="2000" noProof="0" dirty="0"/>
            <a:t>anual</a:t>
          </a:r>
          <a:r>
            <a:rPr lang="en-US" sz="2000" dirty="0"/>
            <a:t>, 1cuatrimestral, 3 </a:t>
          </a:r>
          <a:r>
            <a:rPr lang="es-CO" sz="2000" noProof="0" dirty="0"/>
            <a:t>bimestral</a:t>
          </a:r>
          <a:r>
            <a:rPr lang="en-US" sz="2000" dirty="0"/>
            <a:t>).  </a:t>
          </a:r>
        </a:p>
      </dgm:t>
    </dgm:pt>
    <dgm:pt modelId="{FE86A9AB-9724-463F-8637-3292F5F558EB}" type="parTrans" cxnId="{518C41D5-0474-4BD4-BC46-57F37A97A73A}">
      <dgm:prSet/>
      <dgm:spPr/>
      <dgm:t>
        <a:bodyPr/>
        <a:lstStyle/>
        <a:p>
          <a:endParaRPr lang="es-CO" sz="2000"/>
        </a:p>
      </dgm:t>
    </dgm:pt>
    <dgm:pt modelId="{AC0CAA2D-2E1D-45BC-A34A-ADA49D29F06A}" type="sibTrans" cxnId="{518C41D5-0474-4BD4-BC46-57F37A97A73A}">
      <dgm:prSet/>
      <dgm:spPr/>
      <dgm:t>
        <a:bodyPr/>
        <a:lstStyle/>
        <a:p>
          <a:endParaRPr lang="es-CO" sz="2000"/>
        </a:p>
      </dgm:t>
    </dgm:pt>
    <dgm:pt modelId="{8C21B4B8-911B-0A40-A2CC-48A12353C3B7}" type="pres">
      <dgm:prSet presAssocID="{C5A68E2D-FEE4-3E4B-9DE9-3CB86AE4E7D1}" presName="Name0" presStyleCnt="0">
        <dgm:presLayoutVars>
          <dgm:dir/>
          <dgm:resizeHandles val="exact"/>
        </dgm:presLayoutVars>
      </dgm:prSet>
      <dgm:spPr/>
    </dgm:pt>
    <dgm:pt modelId="{2499A5B8-4595-144C-9AF9-E673B959DDC7}" type="pres">
      <dgm:prSet presAssocID="{4A674E86-BAC8-EE4D-9890-55D35B7B1245}" presName="node" presStyleLbl="node1" presStyleIdx="0" presStyleCnt="4">
        <dgm:presLayoutVars>
          <dgm:bulletEnabled val="1"/>
        </dgm:presLayoutVars>
      </dgm:prSet>
      <dgm:spPr/>
    </dgm:pt>
    <dgm:pt modelId="{E412C135-A5A3-1D48-9FB5-3E3B769D8CEB}" type="pres">
      <dgm:prSet presAssocID="{9CAAE247-03FF-9D4F-9BE0-F177D4159C10}" presName="sibTrans" presStyleLbl="sibTrans2D1" presStyleIdx="0" presStyleCnt="3"/>
      <dgm:spPr/>
    </dgm:pt>
    <dgm:pt modelId="{E6B6BB93-2CA6-2441-902B-3EEBA11C44E8}" type="pres">
      <dgm:prSet presAssocID="{9CAAE247-03FF-9D4F-9BE0-F177D4159C10}" presName="connectorText" presStyleLbl="sibTrans2D1" presStyleIdx="0" presStyleCnt="3"/>
      <dgm:spPr/>
    </dgm:pt>
    <dgm:pt modelId="{EA047A10-3B09-F746-BF64-45B2C04E9A76}" type="pres">
      <dgm:prSet presAssocID="{14D9868B-5C2B-C649-B315-F61BE7922BEC}" presName="node" presStyleLbl="node1" presStyleIdx="1" presStyleCnt="4">
        <dgm:presLayoutVars>
          <dgm:bulletEnabled val="1"/>
        </dgm:presLayoutVars>
      </dgm:prSet>
      <dgm:spPr/>
    </dgm:pt>
    <dgm:pt modelId="{3F9FBC76-8CE9-8541-891E-EA52654EAC2E}" type="pres">
      <dgm:prSet presAssocID="{9F7D414E-61B0-1846-9758-81BB466168B7}" presName="sibTrans" presStyleLbl="sibTrans2D1" presStyleIdx="1" presStyleCnt="3"/>
      <dgm:spPr/>
    </dgm:pt>
    <dgm:pt modelId="{4EB8BA02-75E7-104D-BA25-B474421CF23B}" type="pres">
      <dgm:prSet presAssocID="{9F7D414E-61B0-1846-9758-81BB466168B7}" presName="connectorText" presStyleLbl="sibTrans2D1" presStyleIdx="1" presStyleCnt="3"/>
      <dgm:spPr/>
    </dgm:pt>
    <dgm:pt modelId="{AEEC557D-1993-A94E-B27E-FCFDB4736B1D}" type="pres">
      <dgm:prSet presAssocID="{1B47EA0A-3FB6-A24A-92A9-8F59F08D54A8}" presName="node" presStyleLbl="node1" presStyleIdx="2" presStyleCnt="4">
        <dgm:presLayoutVars>
          <dgm:bulletEnabled val="1"/>
        </dgm:presLayoutVars>
      </dgm:prSet>
      <dgm:spPr/>
    </dgm:pt>
    <dgm:pt modelId="{69081FB6-B42A-404C-9A7C-CEB36AC5AB07}" type="pres">
      <dgm:prSet presAssocID="{EB7EF3FF-8028-7F4C-83BD-8D72FCA830C6}" presName="sibTrans" presStyleLbl="sibTrans2D1" presStyleIdx="2" presStyleCnt="3"/>
      <dgm:spPr/>
    </dgm:pt>
    <dgm:pt modelId="{2D6900E9-2114-423B-B078-F2BD93C2D25E}" type="pres">
      <dgm:prSet presAssocID="{EB7EF3FF-8028-7F4C-83BD-8D72FCA830C6}" presName="connectorText" presStyleLbl="sibTrans2D1" presStyleIdx="2" presStyleCnt="3"/>
      <dgm:spPr/>
    </dgm:pt>
    <dgm:pt modelId="{5AD67B6A-3C09-414C-9BD2-96F90E616163}" type="pres">
      <dgm:prSet presAssocID="{E8C797C8-C8C9-47A2-8A02-E6AE026963A1}" presName="node" presStyleLbl="node1" presStyleIdx="3" presStyleCnt="4">
        <dgm:presLayoutVars>
          <dgm:bulletEnabled val="1"/>
        </dgm:presLayoutVars>
      </dgm:prSet>
      <dgm:spPr/>
    </dgm:pt>
  </dgm:ptLst>
  <dgm:cxnLst>
    <dgm:cxn modelId="{8B692F09-1AF0-164E-AFB5-15BD90CB5290}" type="presOf" srcId="{14D9868B-5C2B-C649-B315-F61BE7922BEC}" destId="{EA047A10-3B09-F746-BF64-45B2C04E9A76}" srcOrd="0" destOrd="0" presId="urn:microsoft.com/office/officeart/2005/8/layout/process1"/>
    <dgm:cxn modelId="{56C83410-18BE-854E-8673-6164F7631C6E}" type="presOf" srcId="{C5A68E2D-FEE4-3E4B-9DE9-3CB86AE4E7D1}" destId="{8C21B4B8-911B-0A40-A2CC-48A12353C3B7}" srcOrd="0" destOrd="0" presId="urn:microsoft.com/office/officeart/2005/8/layout/process1"/>
    <dgm:cxn modelId="{EA92F711-A041-3144-AFDD-D182002D58A3}" srcId="{C5A68E2D-FEE4-3E4B-9DE9-3CB86AE4E7D1}" destId="{1B47EA0A-3FB6-A24A-92A9-8F59F08D54A8}" srcOrd="2" destOrd="0" parTransId="{3025B6B4-661A-3E4D-8DED-F1977019FED3}" sibTransId="{EB7EF3FF-8028-7F4C-83BD-8D72FCA830C6}"/>
    <dgm:cxn modelId="{60EA3A19-AD3A-1444-9541-630D47FCFD54}" srcId="{C5A68E2D-FEE4-3E4B-9DE9-3CB86AE4E7D1}" destId="{14D9868B-5C2B-C649-B315-F61BE7922BEC}" srcOrd="1" destOrd="0" parTransId="{8DF85AD8-954A-1B45-9EE7-8AF2CAA0D64C}" sibTransId="{9F7D414E-61B0-1846-9758-81BB466168B7}"/>
    <dgm:cxn modelId="{CE82A53B-B0B6-43B4-9166-3F7636CE80B8}" type="presOf" srcId="{EB7EF3FF-8028-7F4C-83BD-8D72FCA830C6}" destId="{2D6900E9-2114-423B-B078-F2BD93C2D25E}" srcOrd="1" destOrd="0" presId="urn:microsoft.com/office/officeart/2005/8/layout/process1"/>
    <dgm:cxn modelId="{A052DB3D-B457-D44D-B930-A5279B4148A2}" type="presOf" srcId="{9F7D414E-61B0-1846-9758-81BB466168B7}" destId="{3F9FBC76-8CE9-8541-891E-EA52654EAC2E}" srcOrd="0" destOrd="0" presId="urn:microsoft.com/office/officeart/2005/8/layout/process1"/>
    <dgm:cxn modelId="{6955614A-6A38-3848-9E8A-B9B0A2348FE0}" type="presOf" srcId="{9F7D414E-61B0-1846-9758-81BB466168B7}" destId="{4EB8BA02-75E7-104D-BA25-B474421CF23B}" srcOrd="1" destOrd="0" presId="urn:microsoft.com/office/officeart/2005/8/layout/process1"/>
    <dgm:cxn modelId="{FD665976-CF87-4D24-B5E3-116B5EA093BB}" type="presOf" srcId="{EB7EF3FF-8028-7F4C-83BD-8D72FCA830C6}" destId="{69081FB6-B42A-404C-9A7C-CEB36AC5AB07}" srcOrd="0" destOrd="0" presId="urn:microsoft.com/office/officeart/2005/8/layout/process1"/>
    <dgm:cxn modelId="{6093EE56-86A8-534A-A1A7-0D5C6AFF607C}" type="presOf" srcId="{9CAAE247-03FF-9D4F-9BE0-F177D4159C10}" destId="{E412C135-A5A3-1D48-9FB5-3E3B769D8CEB}" srcOrd="0" destOrd="0" presId="urn:microsoft.com/office/officeart/2005/8/layout/process1"/>
    <dgm:cxn modelId="{B460B859-AE66-4178-81AA-93B644E8ED1C}" type="presOf" srcId="{E8C797C8-C8C9-47A2-8A02-E6AE026963A1}" destId="{5AD67B6A-3C09-414C-9BD2-96F90E616163}" srcOrd="0" destOrd="0" presId="urn:microsoft.com/office/officeart/2005/8/layout/process1"/>
    <dgm:cxn modelId="{518C41D5-0474-4BD4-BC46-57F37A97A73A}" srcId="{C5A68E2D-FEE4-3E4B-9DE9-3CB86AE4E7D1}" destId="{E8C797C8-C8C9-47A2-8A02-E6AE026963A1}" srcOrd="3" destOrd="0" parTransId="{FE86A9AB-9724-463F-8637-3292F5F558EB}" sibTransId="{AC0CAA2D-2E1D-45BC-A34A-ADA49D29F06A}"/>
    <dgm:cxn modelId="{6C3701D7-7830-9242-A108-51DB8B248DF1}" type="presOf" srcId="{4A674E86-BAC8-EE4D-9890-55D35B7B1245}" destId="{2499A5B8-4595-144C-9AF9-E673B959DDC7}" srcOrd="0" destOrd="0" presId="urn:microsoft.com/office/officeart/2005/8/layout/process1"/>
    <dgm:cxn modelId="{8093E6DE-D09B-ED46-B125-7290D4A76654}" srcId="{C5A68E2D-FEE4-3E4B-9DE9-3CB86AE4E7D1}" destId="{4A674E86-BAC8-EE4D-9890-55D35B7B1245}" srcOrd="0" destOrd="0" parTransId="{DFB9879A-E373-DE47-801B-E7EF066FBC60}" sibTransId="{9CAAE247-03FF-9D4F-9BE0-F177D4159C10}"/>
    <dgm:cxn modelId="{2D000BDF-A7C7-9244-B55E-D263CC8A0A25}" type="presOf" srcId="{9CAAE247-03FF-9D4F-9BE0-F177D4159C10}" destId="{E6B6BB93-2CA6-2441-902B-3EEBA11C44E8}" srcOrd="1" destOrd="0" presId="urn:microsoft.com/office/officeart/2005/8/layout/process1"/>
    <dgm:cxn modelId="{B5D912E8-BA66-D543-8AA6-F4440193971F}" type="presOf" srcId="{1B47EA0A-3FB6-A24A-92A9-8F59F08D54A8}" destId="{AEEC557D-1993-A94E-B27E-FCFDB4736B1D}" srcOrd="0" destOrd="0" presId="urn:microsoft.com/office/officeart/2005/8/layout/process1"/>
    <dgm:cxn modelId="{5565CB67-A489-C547-9234-471BFC352CC5}" type="presParOf" srcId="{8C21B4B8-911B-0A40-A2CC-48A12353C3B7}" destId="{2499A5B8-4595-144C-9AF9-E673B959DDC7}" srcOrd="0" destOrd="0" presId="urn:microsoft.com/office/officeart/2005/8/layout/process1"/>
    <dgm:cxn modelId="{9173EDE8-00AD-B140-8566-77FD713A3037}" type="presParOf" srcId="{8C21B4B8-911B-0A40-A2CC-48A12353C3B7}" destId="{E412C135-A5A3-1D48-9FB5-3E3B769D8CEB}" srcOrd="1" destOrd="0" presId="urn:microsoft.com/office/officeart/2005/8/layout/process1"/>
    <dgm:cxn modelId="{68A6BBA7-C042-8948-B91D-FD0AD32558EB}" type="presParOf" srcId="{E412C135-A5A3-1D48-9FB5-3E3B769D8CEB}" destId="{E6B6BB93-2CA6-2441-902B-3EEBA11C44E8}" srcOrd="0" destOrd="0" presId="urn:microsoft.com/office/officeart/2005/8/layout/process1"/>
    <dgm:cxn modelId="{9656DD5D-DA81-5B4C-ABF7-7B6F7A8D11EB}" type="presParOf" srcId="{8C21B4B8-911B-0A40-A2CC-48A12353C3B7}" destId="{EA047A10-3B09-F746-BF64-45B2C04E9A76}" srcOrd="2" destOrd="0" presId="urn:microsoft.com/office/officeart/2005/8/layout/process1"/>
    <dgm:cxn modelId="{38A94B94-E7F1-2F43-9783-B88CF55EE8FD}" type="presParOf" srcId="{8C21B4B8-911B-0A40-A2CC-48A12353C3B7}" destId="{3F9FBC76-8CE9-8541-891E-EA52654EAC2E}" srcOrd="3" destOrd="0" presId="urn:microsoft.com/office/officeart/2005/8/layout/process1"/>
    <dgm:cxn modelId="{EA0F08C3-C7B1-D34D-A86A-F4DAEF337685}" type="presParOf" srcId="{3F9FBC76-8CE9-8541-891E-EA52654EAC2E}" destId="{4EB8BA02-75E7-104D-BA25-B474421CF23B}" srcOrd="0" destOrd="0" presId="urn:microsoft.com/office/officeart/2005/8/layout/process1"/>
    <dgm:cxn modelId="{07BBA926-C804-4E47-BDD9-A0112C068F7D}" type="presParOf" srcId="{8C21B4B8-911B-0A40-A2CC-48A12353C3B7}" destId="{AEEC557D-1993-A94E-B27E-FCFDB4736B1D}" srcOrd="4" destOrd="0" presId="urn:microsoft.com/office/officeart/2005/8/layout/process1"/>
    <dgm:cxn modelId="{69E5769B-5592-49DC-8793-8CBCF44B446F}" type="presParOf" srcId="{8C21B4B8-911B-0A40-A2CC-48A12353C3B7}" destId="{69081FB6-B42A-404C-9A7C-CEB36AC5AB07}" srcOrd="5" destOrd="0" presId="urn:microsoft.com/office/officeart/2005/8/layout/process1"/>
    <dgm:cxn modelId="{8858BDB6-A10F-4FB2-A375-B53FCF207088}" type="presParOf" srcId="{69081FB6-B42A-404C-9A7C-CEB36AC5AB07}" destId="{2D6900E9-2114-423B-B078-F2BD93C2D25E}" srcOrd="0" destOrd="0" presId="urn:microsoft.com/office/officeart/2005/8/layout/process1"/>
    <dgm:cxn modelId="{33DCFB16-59EC-4839-BB7F-81693FEC2421}" type="presParOf" srcId="{8C21B4B8-911B-0A40-A2CC-48A12353C3B7}" destId="{5AD67B6A-3C09-414C-9BD2-96F90E616163}"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538B86-9110-7D4A-9913-CEE2605EFD8A}" type="doc">
      <dgm:prSet loTypeId="urn:microsoft.com/office/officeart/2005/8/layout/process4" loCatId="" qsTypeId="urn:microsoft.com/office/officeart/2005/8/quickstyle/simple1" qsCatId="simple" csTypeId="urn:microsoft.com/office/officeart/2005/8/colors/accent2_1" csCatId="accent2" phldr="1"/>
      <dgm:spPr/>
    </dgm:pt>
    <dgm:pt modelId="{9F8D1DF4-838A-004F-8163-27D913A3B4AF}">
      <dgm:prSet phldrT="[Text]" custT="1"/>
      <dgm:spPr/>
      <dgm:t>
        <a:bodyPr/>
        <a:lstStyle/>
        <a:p>
          <a:r>
            <a:rPr lang="es-ES_tradnl" sz="2800" noProof="0" dirty="0"/>
            <a:t>24 riesgos de corrupción</a:t>
          </a:r>
        </a:p>
      </dgm:t>
    </dgm:pt>
    <dgm:pt modelId="{1B655F2A-2242-3C43-B4E6-EAC07C73FC89}" type="parTrans" cxnId="{C5BEDAB2-4A4D-584B-9176-46352A15D511}">
      <dgm:prSet/>
      <dgm:spPr/>
      <dgm:t>
        <a:bodyPr/>
        <a:lstStyle/>
        <a:p>
          <a:endParaRPr lang="en-US"/>
        </a:p>
      </dgm:t>
    </dgm:pt>
    <dgm:pt modelId="{82FBF75A-C0ED-E24E-918D-636FC94B91AE}" type="sibTrans" cxnId="{C5BEDAB2-4A4D-584B-9176-46352A15D511}">
      <dgm:prSet/>
      <dgm:spPr/>
      <dgm:t>
        <a:bodyPr/>
        <a:lstStyle/>
        <a:p>
          <a:endParaRPr lang="en-US"/>
        </a:p>
      </dgm:t>
    </dgm:pt>
    <dgm:pt modelId="{5BEF6EE6-20BF-604F-8C39-A2BDB040F350}">
      <dgm:prSet phldrT="[Text]" custT="1"/>
      <dgm:spPr/>
      <dgm:t>
        <a:bodyPr/>
        <a:lstStyle/>
        <a:p>
          <a:r>
            <a:rPr lang="es-ES_tradnl" sz="3200" noProof="0" dirty="0"/>
            <a:t>78 riesgos de gestión </a:t>
          </a:r>
        </a:p>
      </dgm:t>
    </dgm:pt>
    <dgm:pt modelId="{220A05E4-2C10-B047-8186-6E3F257EAD5E}" type="parTrans" cxnId="{92678B89-C8F9-904E-89F5-CA7E854B4FF1}">
      <dgm:prSet/>
      <dgm:spPr/>
      <dgm:t>
        <a:bodyPr/>
        <a:lstStyle/>
        <a:p>
          <a:endParaRPr lang="en-US"/>
        </a:p>
      </dgm:t>
    </dgm:pt>
    <dgm:pt modelId="{831FC3AB-79EA-0845-B6B8-8187928EBEE5}" type="sibTrans" cxnId="{92678B89-C8F9-904E-89F5-CA7E854B4FF1}">
      <dgm:prSet/>
      <dgm:spPr/>
      <dgm:t>
        <a:bodyPr/>
        <a:lstStyle/>
        <a:p>
          <a:endParaRPr lang="en-US"/>
        </a:p>
      </dgm:t>
    </dgm:pt>
    <dgm:pt modelId="{CB67A637-539B-E94E-9307-3DE72A19C857}">
      <dgm:prSet phldrT="[Text]" custT="1"/>
      <dgm:spPr/>
      <dgm:t>
        <a:bodyPr/>
        <a:lstStyle/>
        <a:p>
          <a:r>
            <a:rPr lang="es-ES_tradnl" sz="2400" noProof="0" dirty="0"/>
            <a:t>Enmarcados en 21 procesos institucionales  </a:t>
          </a:r>
        </a:p>
      </dgm:t>
    </dgm:pt>
    <dgm:pt modelId="{A1ECA831-0309-F448-82FE-ED4101448CF0}" type="parTrans" cxnId="{11AA802C-E5F8-414F-975D-D5569019CB00}">
      <dgm:prSet/>
      <dgm:spPr/>
      <dgm:t>
        <a:bodyPr/>
        <a:lstStyle/>
        <a:p>
          <a:endParaRPr lang="en-US"/>
        </a:p>
      </dgm:t>
    </dgm:pt>
    <dgm:pt modelId="{F55DE814-C018-8F40-9BC0-2C91A1D72163}" type="sibTrans" cxnId="{11AA802C-E5F8-414F-975D-D5569019CB00}">
      <dgm:prSet/>
      <dgm:spPr/>
      <dgm:t>
        <a:bodyPr/>
        <a:lstStyle/>
        <a:p>
          <a:endParaRPr lang="en-US"/>
        </a:p>
      </dgm:t>
    </dgm:pt>
    <dgm:pt modelId="{889BBE56-C098-4E46-B670-5CF1E60E1938}" type="pres">
      <dgm:prSet presAssocID="{18538B86-9110-7D4A-9913-CEE2605EFD8A}" presName="Name0" presStyleCnt="0">
        <dgm:presLayoutVars>
          <dgm:dir/>
          <dgm:animLvl val="lvl"/>
          <dgm:resizeHandles val="exact"/>
        </dgm:presLayoutVars>
      </dgm:prSet>
      <dgm:spPr/>
    </dgm:pt>
    <dgm:pt modelId="{C34952A0-64D0-294F-85D3-3FECEA858CFA}" type="pres">
      <dgm:prSet presAssocID="{CB67A637-539B-E94E-9307-3DE72A19C857}" presName="boxAndChildren" presStyleCnt="0"/>
      <dgm:spPr/>
    </dgm:pt>
    <dgm:pt modelId="{697437BE-E683-B74F-A518-09F6E22B2C03}" type="pres">
      <dgm:prSet presAssocID="{CB67A637-539B-E94E-9307-3DE72A19C857}" presName="parentTextBox" presStyleLbl="node1" presStyleIdx="0" presStyleCnt="3"/>
      <dgm:spPr/>
    </dgm:pt>
    <dgm:pt modelId="{B8FD5BF0-106E-E44D-8154-FF0DFC2659C7}" type="pres">
      <dgm:prSet presAssocID="{831FC3AB-79EA-0845-B6B8-8187928EBEE5}" presName="sp" presStyleCnt="0"/>
      <dgm:spPr/>
    </dgm:pt>
    <dgm:pt modelId="{E4B14F3D-CF47-EB45-920D-4370DEB5C4A0}" type="pres">
      <dgm:prSet presAssocID="{5BEF6EE6-20BF-604F-8C39-A2BDB040F350}" presName="arrowAndChildren" presStyleCnt="0"/>
      <dgm:spPr/>
    </dgm:pt>
    <dgm:pt modelId="{A11CB702-7677-A844-B306-D79F98315F12}" type="pres">
      <dgm:prSet presAssocID="{5BEF6EE6-20BF-604F-8C39-A2BDB040F350}" presName="parentTextArrow" presStyleLbl="node1" presStyleIdx="1" presStyleCnt="3"/>
      <dgm:spPr/>
    </dgm:pt>
    <dgm:pt modelId="{CFE8AD88-1218-DB42-A070-011925414AF1}" type="pres">
      <dgm:prSet presAssocID="{82FBF75A-C0ED-E24E-918D-636FC94B91AE}" presName="sp" presStyleCnt="0"/>
      <dgm:spPr/>
    </dgm:pt>
    <dgm:pt modelId="{8E952D58-B232-1D4C-874A-5CCA081B2849}" type="pres">
      <dgm:prSet presAssocID="{9F8D1DF4-838A-004F-8163-27D913A3B4AF}" presName="arrowAndChildren" presStyleCnt="0"/>
      <dgm:spPr/>
    </dgm:pt>
    <dgm:pt modelId="{F72CAC9B-D96F-7547-890C-3AEEB4FEE6E9}" type="pres">
      <dgm:prSet presAssocID="{9F8D1DF4-838A-004F-8163-27D913A3B4AF}" presName="parentTextArrow" presStyleLbl="node1" presStyleIdx="2" presStyleCnt="3"/>
      <dgm:spPr/>
    </dgm:pt>
  </dgm:ptLst>
  <dgm:cxnLst>
    <dgm:cxn modelId="{D148A410-4A7B-0948-B010-B16071FE4AB6}" type="presOf" srcId="{CB67A637-539B-E94E-9307-3DE72A19C857}" destId="{697437BE-E683-B74F-A518-09F6E22B2C03}" srcOrd="0" destOrd="0" presId="urn:microsoft.com/office/officeart/2005/8/layout/process4"/>
    <dgm:cxn modelId="{AF981527-30E2-6549-96AF-5B4C41414781}" type="presOf" srcId="{18538B86-9110-7D4A-9913-CEE2605EFD8A}" destId="{889BBE56-C098-4E46-B670-5CF1E60E1938}" srcOrd="0" destOrd="0" presId="urn:microsoft.com/office/officeart/2005/8/layout/process4"/>
    <dgm:cxn modelId="{11AA802C-E5F8-414F-975D-D5569019CB00}" srcId="{18538B86-9110-7D4A-9913-CEE2605EFD8A}" destId="{CB67A637-539B-E94E-9307-3DE72A19C857}" srcOrd="2" destOrd="0" parTransId="{A1ECA831-0309-F448-82FE-ED4101448CF0}" sibTransId="{F55DE814-C018-8F40-9BC0-2C91A1D72163}"/>
    <dgm:cxn modelId="{A327B880-1E59-A649-BB14-CE39EA38BE50}" type="presOf" srcId="{5BEF6EE6-20BF-604F-8C39-A2BDB040F350}" destId="{A11CB702-7677-A844-B306-D79F98315F12}" srcOrd="0" destOrd="0" presId="urn:microsoft.com/office/officeart/2005/8/layout/process4"/>
    <dgm:cxn modelId="{92678B89-C8F9-904E-89F5-CA7E854B4FF1}" srcId="{18538B86-9110-7D4A-9913-CEE2605EFD8A}" destId="{5BEF6EE6-20BF-604F-8C39-A2BDB040F350}" srcOrd="1" destOrd="0" parTransId="{220A05E4-2C10-B047-8186-6E3F257EAD5E}" sibTransId="{831FC3AB-79EA-0845-B6B8-8187928EBEE5}"/>
    <dgm:cxn modelId="{C5BEDAB2-4A4D-584B-9176-46352A15D511}" srcId="{18538B86-9110-7D4A-9913-CEE2605EFD8A}" destId="{9F8D1DF4-838A-004F-8163-27D913A3B4AF}" srcOrd="0" destOrd="0" parTransId="{1B655F2A-2242-3C43-B4E6-EAC07C73FC89}" sibTransId="{82FBF75A-C0ED-E24E-918D-636FC94B91AE}"/>
    <dgm:cxn modelId="{149627E3-86B4-D64A-B15F-E2E18E116199}" type="presOf" srcId="{9F8D1DF4-838A-004F-8163-27D913A3B4AF}" destId="{F72CAC9B-D96F-7547-890C-3AEEB4FEE6E9}" srcOrd="0" destOrd="0" presId="urn:microsoft.com/office/officeart/2005/8/layout/process4"/>
    <dgm:cxn modelId="{E2FF4841-DA06-DE47-BF1C-099B1410A8D7}" type="presParOf" srcId="{889BBE56-C098-4E46-B670-5CF1E60E1938}" destId="{C34952A0-64D0-294F-85D3-3FECEA858CFA}" srcOrd="0" destOrd="0" presId="urn:microsoft.com/office/officeart/2005/8/layout/process4"/>
    <dgm:cxn modelId="{02656A17-FE90-A34A-BA06-61585149DDEF}" type="presParOf" srcId="{C34952A0-64D0-294F-85D3-3FECEA858CFA}" destId="{697437BE-E683-B74F-A518-09F6E22B2C03}" srcOrd="0" destOrd="0" presId="urn:microsoft.com/office/officeart/2005/8/layout/process4"/>
    <dgm:cxn modelId="{2FEB4787-085F-1E45-BB5F-B4CC8D9C48BE}" type="presParOf" srcId="{889BBE56-C098-4E46-B670-5CF1E60E1938}" destId="{B8FD5BF0-106E-E44D-8154-FF0DFC2659C7}" srcOrd="1" destOrd="0" presId="urn:microsoft.com/office/officeart/2005/8/layout/process4"/>
    <dgm:cxn modelId="{70BF2CA9-9F7E-B94D-A83C-70612B27E5E8}" type="presParOf" srcId="{889BBE56-C098-4E46-B670-5CF1E60E1938}" destId="{E4B14F3D-CF47-EB45-920D-4370DEB5C4A0}" srcOrd="2" destOrd="0" presId="urn:microsoft.com/office/officeart/2005/8/layout/process4"/>
    <dgm:cxn modelId="{FC00A442-E25C-FC4D-9432-3B5580FD04A4}" type="presParOf" srcId="{E4B14F3D-CF47-EB45-920D-4370DEB5C4A0}" destId="{A11CB702-7677-A844-B306-D79F98315F12}" srcOrd="0" destOrd="0" presId="urn:microsoft.com/office/officeart/2005/8/layout/process4"/>
    <dgm:cxn modelId="{DC176A64-D8B6-B145-A26D-BFA6218E6E89}" type="presParOf" srcId="{889BBE56-C098-4E46-B670-5CF1E60E1938}" destId="{CFE8AD88-1218-DB42-A070-011925414AF1}" srcOrd="3" destOrd="0" presId="urn:microsoft.com/office/officeart/2005/8/layout/process4"/>
    <dgm:cxn modelId="{D27BC2A1-2135-6243-B34A-8F3870EA4474}" type="presParOf" srcId="{889BBE56-C098-4E46-B670-5CF1E60E1938}" destId="{8E952D58-B232-1D4C-874A-5CCA081B2849}" srcOrd="4" destOrd="0" presId="urn:microsoft.com/office/officeart/2005/8/layout/process4"/>
    <dgm:cxn modelId="{774A09CF-D43F-8547-BFD9-48789C32B517}" type="presParOf" srcId="{8E952D58-B232-1D4C-874A-5CCA081B2849}" destId="{F72CAC9B-D96F-7547-890C-3AEEB4FEE6E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C7A4B-BE89-9546-84C7-2EB57DE6F67D}">
      <dsp:nvSpPr>
        <dsp:cNvPr id="0" name=""/>
        <dsp:cNvSpPr/>
      </dsp:nvSpPr>
      <dsp:spPr>
        <a:xfrm>
          <a:off x="2095093" y="0"/>
          <a:ext cx="5101214" cy="5101214"/>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BBFC8-A551-BC45-85EB-410CA48F82CC}">
      <dsp:nvSpPr>
        <dsp:cNvPr id="0" name=""/>
        <dsp:cNvSpPr/>
      </dsp:nvSpPr>
      <dsp:spPr>
        <a:xfrm>
          <a:off x="2426672" y="331578"/>
          <a:ext cx="2040486" cy="20404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n-lt"/>
            </a:rPr>
            <a:t>1. Proyectos de Inversión/ POAI</a:t>
          </a:r>
        </a:p>
      </dsp:txBody>
      <dsp:txXfrm>
        <a:off x="2526280" y="431186"/>
        <a:ext cx="1841270" cy="1841270"/>
      </dsp:txXfrm>
    </dsp:sp>
    <dsp:sp modelId="{F18910A0-554C-A649-A624-135B6371BC11}">
      <dsp:nvSpPr>
        <dsp:cNvPr id="0" name=""/>
        <dsp:cNvSpPr/>
      </dsp:nvSpPr>
      <dsp:spPr>
        <a:xfrm>
          <a:off x="4824243" y="331578"/>
          <a:ext cx="2040486" cy="2040486"/>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n-lt"/>
            </a:rPr>
            <a:t>2. Indicadores de gestión</a:t>
          </a:r>
        </a:p>
      </dsp:txBody>
      <dsp:txXfrm>
        <a:off x="4923851" y="431186"/>
        <a:ext cx="1841270" cy="1841270"/>
      </dsp:txXfrm>
    </dsp:sp>
    <dsp:sp modelId="{FE53DCB1-725B-954E-AFA1-C7FD030C856B}">
      <dsp:nvSpPr>
        <dsp:cNvPr id="0" name=""/>
        <dsp:cNvSpPr/>
      </dsp:nvSpPr>
      <dsp:spPr>
        <a:xfrm>
          <a:off x="2426672" y="2729150"/>
          <a:ext cx="2040486" cy="2040486"/>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n-lt"/>
            </a:rPr>
            <a:t>3. Plan de acción integrado/</a:t>
          </a:r>
        </a:p>
        <a:p>
          <a:pPr marL="0" lvl="0" indent="0" algn="ctr" defTabSz="889000">
            <a:lnSpc>
              <a:spcPct val="90000"/>
            </a:lnSpc>
            <a:spcBef>
              <a:spcPct val="0"/>
            </a:spcBef>
            <a:spcAft>
              <a:spcPct val="35000"/>
            </a:spcAft>
            <a:buNone/>
          </a:pPr>
          <a:r>
            <a:rPr lang="es-CO" sz="2000" kern="1200" dirty="0">
              <a:latin typeface="+mn-lt"/>
            </a:rPr>
            <a:t>Decreto 612 de 2018.</a:t>
          </a:r>
        </a:p>
      </dsp:txBody>
      <dsp:txXfrm>
        <a:off x="2526280" y="2828758"/>
        <a:ext cx="1841270" cy="1841270"/>
      </dsp:txXfrm>
    </dsp:sp>
    <dsp:sp modelId="{66D35CC3-BF84-224F-97FB-7B57AC94393E}">
      <dsp:nvSpPr>
        <dsp:cNvPr id="0" name=""/>
        <dsp:cNvSpPr/>
      </dsp:nvSpPr>
      <dsp:spPr>
        <a:xfrm>
          <a:off x="4824243" y="2729150"/>
          <a:ext cx="2040486" cy="204048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n-lt"/>
            </a:rPr>
            <a:t>4. Gestión del riesgo.</a:t>
          </a:r>
        </a:p>
      </dsp:txBody>
      <dsp:txXfrm>
        <a:off x="4923851" y="2828758"/>
        <a:ext cx="1841270" cy="1841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9A5B8-4595-144C-9AF9-E673B959DDC7}">
      <dsp:nvSpPr>
        <dsp:cNvPr id="0" name=""/>
        <dsp:cNvSpPr/>
      </dsp:nvSpPr>
      <dsp:spPr>
        <a:xfrm>
          <a:off x="8123" y="444455"/>
          <a:ext cx="1681576" cy="221310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es-CO" sz="2000" kern="1200" dirty="0"/>
            <a:t>36 indicadores con periodicidad mensual.</a:t>
          </a:r>
          <a:endParaRPr lang="en-US" sz="2000" kern="1200" dirty="0"/>
        </a:p>
      </dsp:txBody>
      <dsp:txXfrm>
        <a:off x="57375" y="493707"/>
        <a:ext cx="1583072" cy="2114600"/>
      </dsp:txXfrm>
    </dsp:sp>
    <dsp:sp modelId="{E412C135-A5A3-1D48-9FB5-3E3B769D8CEB}">
      <dsp:nvSpPr>
        <dsp:cNvPr id="0" name=""/>
        <dsp:cNvSpPr/>
      </dsp:nvSpPr>
      <dsp:spPr>
        <a:xfrm>
          <a:off x="1857857" y="1342491"/>
          <a:ext cx="356494" cy="41703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857857" y="1425897"/>
        <a:ext cx="249546" cy="250219"/>
      </dsp:txXfrm>
    </dsp:sp>
    <dsp:sp modelId="{EA047A10-3B09-F746-BF64-45B2C04E9A76}">
      <dsp:nvSpPr>
        <dsp:cNvPr id="0" name=""/>
        <dsp:cNvSpPr/>
      </dsp:nvSpPr>
      <dsp:spPr>
        <a:xfrm>
          <a:off x="2362330" y="444455"/>
          <a:ext cx="1681576" cy="221310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es-CO" sz="2000" kern="1200" dirty="0"/>
            <a:t>11 indicadores con periodicidad trimestral</a:t>
          </a:r>
          <a:endParaRPr lang="en-US" sz="2000" kern="1200" dirty="0"/>
        </a:p>
      </dsp:txBody>
      <dsp:txXfrm>
        <a:off x="2411582" y="493707"/>
        <a:ext cx="1583072" cy="2114600"/>
      </dsp:txXfrm>
    </dsp:sp>
    <dsp:sp modelId="{3F9FBC76-8CE9-8541-891E-EA52654EAC2E}">
      <dsp:nvSpPr>
        <dsp:cNvPr id="0" name=""/>
        <dsp:cNvSpPr/>
      </dsp:nvSpPr>
      <dsp:spPr>
        <a:xfrm>
          <a:off x="4212065" y="1342491"/>
          <a:ext cx="356494" cy="41703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212065" y="1425897"/>
        <a:ext cx="249546" cy="250219"/>
      </dsp:txXfrm>
    </dsp:sp>
    <dsp:sp modelId="{AEEC557D-1993-A94E-B27E-FCFDB4736B1D}">
      <dsp:nvSpPr>
        <dsp:cNvPr id="0" name=""/>
        <dsp:cNvSpPr/>
      </dsp:nvSpPr>
      <dsp:spPr>
        <a:xfrm>
          <a:off x="4716538" y="444455"/>
          <a:ext cx="1681576" cy="221310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t>3 indicadores con periodicidad semestral. </a:t>
          </a:r>
          <a:endParaRPr lang="en-US" sz="2000" kern="1200" dirty="0"/>
        </a:p>
      </dsp:txBody>
      <dsp:txXfrm>
        <a:off x="4765790" y="493707"/>
        <a:ext cx="1583072" cy="2114600"/>
      </dsp:txXfrm>
    </dsp:sp>
    <dsp:sp modelId="{69081FB6-B42A-404C-9A7C-CEB36AC5AB07}">
      <dsp:nvSpPr>
        <dsp:cNvPr id="0" name=""/>
        <dsp:cNvSpPr/>
      </dsp:nvSpPr>
      <dsp:spPr>
        <a:xfrm>
          <a:off x="6566272" y="1342491"/>
          <a:ext cx="356494" cy="41703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566272" y="1425897"/>
        <a:ext cx="249546" cy="250219"/>
      </dsp:txXfrm>
    </dsp:sp>
    <dsp:sp modelId="{5AD67B6A-3C09-414C-9BD2-96F90E616163}">
      <dsp:nvSpPr>
        <dsp:cNvPr id="0" name=""/>
        <dsp:cNvSpPr/>
      </dsp:nvSpPr>
      <dsp:spPr>
        <a:xfrm>
          <a:off x="7070745" y="444455"/>
          <a:ext cx="1681576" cy="221310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7 </a:t>
          </a:r>
          <a:r>
            <a:rPr lang="es-CO" sz="2000" kern="1200" noProof="0" dirty="0"/>
            <a:t>indicadores</a:t>
          </a:r>
          <a:r>
            <a:rPr lang="en-US" sz="2000" kern="1200" dirty="0"/>
            <a:t> con </a:t>
          </a:r>
          <a:r>
            <a:rPr lang="es-CO" sz="2000" kern="1200" noProof="0" dirty="0"/>
            <a:t>otras</a:t>
          </a:r>
          <a:r>
            <a:rPr lang="en-US" sz="2000" kern="1200" dirty="0"/>
            <a:t> </a:t>
          </a:r>
          <a:r>
            <a:rPr lang="es-CO" sz="2000" kern="1200" noProof="0" dirty="0"/>
            <a:t>periodicidades</a:t>
          </a:r>
          <a:r>
            <a:rPr lang="en-US" sz="2000" kern="1200" dirty="0"/>
            <a:t> (2 </a:t>
          </a:r>
          <a:r>
            <a:rPr lang="es-CO" sz="2000" kern="1200" noProof="0" dirty="0"/>
            <a:t>anual</a:t>
          </a:r>
          <a:r>
            <a:rPr lang="en-US" sz="2000" kern="1200" dirty="0"/>
            <a:t>, 1cuatrimestral, 3 </a:t>
          </a:r>
          <a:r>
            <a:rPr lang="es-CO" sz="2000" kern="1200" noProof="0" dirty="0"/>
            <a:t>bimestral</a:t>
          </a:r>
          <a:r>
            <a:rPr lang="en-US" sz="2000" kern="1200" dirty="0"/>
            <a:t>).  </a:t>
          </a:r>
        </a:p>
      </dsp:txBody>
      <dsp:txXfrm>
        <a:off x="7119997" y="493707"/>
        <a:ext cx="1583072" cy="2114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437BE-E683-B74F-A518-09F6E22B2C03}">
      <dsp:nvSpPr>
        <dsp:cNvPr id="0" name=""/>
        <dsp:cNvSpPr/>
      </dsp:nvSpPr>
      <dsp:spPr>
        <a:xfrm>
          <a:off x="0" y="2909547"/>
          <a:ext cx="6236182" cy="95497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_tradnl" sz="2400" kern="1200" noProof="0" dirty="0"/>
            <a:t>Enmarcados en 21 procesos institucionales  </a:t>
          </a:r>
        </a:p>
      </dsp:txBody>
      <dsp:txXfrm>
        <a:off x="0" y="2909547"/>
        <a:ext cx="6236182" cy="954978"/>
      </dsp:txXfrm>
    </dsp:sp>
    <dsp:sp modelId="{A11CB702-7677-A844-B306-D79F98315F12}">
      <dsp:nvSpPr>
        <dsp:cNvPr id="0" name=""/>
        <dsp:cNvSpPr/>
      </dsp:nvSpPr>
      <dsp:spPr>
        <a:xfrm rot="10800000">
          <a:off x="0" y="1455115"/>
          <a:ext cx="6236182" cy="1468756"/>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s-ES_tradnl" sz="3200" kern="1200" noProof="0" dirty="0"/>
            <a:t>78 riesgos de gestión </a:t>
          </a:r>
        </a:p>
      </dsp:txBody>
      <dsp:txXfrm rot="10800000">
        <a:off x="0" y="1455115"/>
        <a:ext cx="6236182" cy="954354"/>
      </dsp:txXfrm>
    </dsp:sp>
    <dsp:sp modelId="{F72CAC9B-D96F-7547-890C-3AEEB4FEE6E9}">
      <dsp:nvSpPr>
        <dsp:cNvPr id="0" name=""/>
        <dsp:cNvSpPr/>
      </dsp:nvSpPr>
      <dsp:spPr>
        <a:xfrm rot="10800000">
          <a:off x="0" y="683"/>
          <a:ext cx="6236182" cy="1468756"/>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_tradnl" sz="2800" kern="1200" noProof="0" dirty="0"/>
            <a:t>24 riesgos de corrupción</a:t>
          </a:r>
        </a:p>
      </dsp:txBody>
      <dsp:txXfrm rot="10800000">
        <a:off x="0" y="683"/>
        <a:ext cx="6236182" cy="95435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F674F-F41E-47BC-A6A1-A7B47ACB73EE}" type="datetimeFigureOut">
              <a:rPr lang="es-CO" smtClean="0"/>
              <a:t>19/01/2021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7CD0F-453C-4CEB-8F7B-1D8CB2D2DA0A}" type="slidenum">
              <a:rPr lang="es-CO" smtClean="0"/>
              <a:t>‹Nº›</a:t>
            </a:fld>
            <a:endParaRPr lang="es-CO"/>
          </a:p>
        </p:txBody>
      </p:sp>
    </p:spTree>
    <p:extLst>
      <p:ext uri="{BB962C8B-B14F-4D97-AF65-F5344CB8AC3E}">
        <p14:creationId xmlns:p14="http://schemas.microsoft.com/office/powerpoint/2010/main" val="298555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0728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464343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30636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93854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1716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87275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3381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120113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3431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3992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9293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7246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96956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0196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2312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5745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85805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4876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0189D-7E49-4517-832A-E35B4FF733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7D1B699-8E11-46E3-AF26-DC6BC4F1D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E981CF6-58F1-4C06-A04C-886E4A65A012}"/>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5" name="Marcador de pie de página 4">
            <a:extLst>
              <a:ext uri="{FF2B5EF4-FFF2-40B4-BE49-F238E27FC236}">
                <a16:creationId xmlns:a16="http://schemas.microsoft.com/office/drawing/2014/main" id="{57118B4D-6168-4DAB-91A6-0D87303A017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FA7A03-A9BE-4949-B7EC-5ACB552ED96D}"/>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162938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A4B70-CA8E-4D5B-9D91-9E3B192A270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C5B1207-5C5D-49CE-90C5-7E5F7CC60B0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11286B1-6FC8-4930-930D-E2435373C0CB}"/>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5" name="Marcador de pie de página 4">
            <a:extLst>
              <a:ext uri="{FF2B5EF4-FFF2-40B4-BE49-F238E27FC236}">
                <a16:creationId xmlns:a16="http://schemas.microsoft.com/office/drawing/2014/main" id="{438E0BCB-0997-46A4-A68F-AC1600BF5F7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3E985D0-88A9-4CE2-A35B-952154FF2B80}"/>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98710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3EEBEB-ED28-4535-B2C0-0440149A61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0E207C2-0781-43BD-A47E-ADE94524257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31AC9B5-0574-44D0-ACEF-421BC2FFB2A8}"/>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5" name="Marcador de pie de página 4">
            <a:extLst>
              <a:ext uri="{FF2B5EF4-FFF2-40B4-BE49-F238E27FC236}">
                <a16:creationId xmlns:a16="http://schemas.microsoft.com/office/drawing/2014/main" id="{EB510064-685E-40C3-A5D9-031B5724D5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5AD695C-26A4-406D-B222-157AFD6D49B7}"/>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205091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g76f35c0904_7_13"/>
          <p:cNvSpPr txBox="1">
            <a:spLocks noGrp="1"/>
          </p:cNvSpPr>
          <p:nvPr>
            <p:ph type="title"/>
          </p:nvPr>
        </p:nvSpPr>
        <p:spPr>
          <a:xfrm>
            <a:off x="415601" y="593367"/>
            <a:ext cx="11360800" cy="7636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76f35c0904_7_13"/>
          <p:cNvSpPr txBox="1">
            <a:spLocks noGrp="1"/>
          </p:cNvSpPr>
          <p:nvPr>
            <p:ph type="body" idx="1"/>
          </p:nvPr>
        </p:nvSpPr>
        <p:spPr>
          <a:xfrm>
            <a:off x="415601" y="1536633"/>
            <a:ext cx="11360800" cy="4555200"/>
          </a:xfrm>
          <a:prstGeom prst="rect">
            <a:avLst/>
          </a:prstGeom>
        </p:spPr>
        <p:txBody>
          <a:bodyPr spcFirstLastPara="1">
            <a:noAutofit/>
          </a:bodyPr>
          <a:lstStyle>
            <a:lvl1pPr marL="609400" lvl="0" indent="-457051">
              <a:spcBef>
                <a:spcPts val="0"/>
              </a:spcBef>
              <a:spcAft>
                <a:spcPts val="0"/>
              </a:spcAft>
              <a:buSzPts val="1800"/>
              <a:buChar char="●"/>
              <a:defRPr/>
            </a:lvl1pPr>
            <a:lvl2pPr marL="1218807" lvl="1" indent="-423195">
              <a:spcBef>
                <a:spcPts val="2133"/>
              </a:spcBef>
              <a:spcAft>
                <a:spcPts val="0"/>
              </a:spcAft>
              <a:buSzPts val="1400"/>
              <a:buChar char="○"/>
              <a:defRPr/>
            </a:lvl2pPr>
            <a:lvl3pPr marL="1828208" lvl="2" indent="-423195">
              <a:spcBef>
                <a:spcPts val="2133"/>
              </a:spcBef>
              <a:spcAft>
                <a:spcPts val="0"/>
              </a:spcAft>
              <a:buSzPts val="1400"/>
              <a:buChar char="■"/>
              <a:defRPr/>
            </a:lvl3pPr>
            <a:lvl4pPr marL="2437612" lvl="3" indent="-423195">
              <a:spcBef>
                <a:spcPts val="2133"/>
              </a:spcBef>
              <a:spcAft>
                <a:spcPts val="0"/>
              </a:spcAft>
              <a:buSzPts val="1400"/>
              <a:buChar char="●"/>
              <a:defRPr/>
            </a:lvl4pPr>
            <a:lvl5pPr marL="3047011" lvl="4" indent="-423195">
              <a:spcBef>
                <a:spcPts val="2133"/>
              </a:spcBef>
              <a:spcAft>
                <a:spcPts val="0"/>
              </a:spcAft>
              <a:buSzPts val="1400"/>
              <a:buChar char="○"/>
              <a:defRPr/>
            </a:lvl5pPr>
            <a:lvl6pPr marL="3656411" lvl="5" indent="-423195">
              <a:spcBef>
                <a:spcPts val="2133"/>
              </a:spcBef>
              <a:spcAft>
                <a:spcPts val="0"/>
              </a:spcAft>
              <a:buSzPts val="1400"/>
              <a:buChar char="■"/>
              <a:defRPr/>
            </a:lvl6pPr>
            <a:lvl7pPr marL="4265813" lvl="6" indent="-423195">
              <a:spcBef>
                <a:spcPts val="2133"/>
              </a:spcBef>
              <a:spcAft>
                <a:spcPts val="0"/>
              </a:spcAft>
              <a:buSzPts val="1400"/>
              <a:buChar char="●"/>
              <a:defRPr/>
            </a:lvl7pPr>
            <a:lvl8pPr marL="4875216" lvl="7" indent="-423195">
              <a:spcBef>
                <a:spcPts val="2133"/>
              </a:spcBef>
              <a:spcAft>
                <a:spcPts val="0"/>
              </a:spcAft>
              <a:buSzPts val="1400"/>
              <a:buChar char="○"/>
              <a:defRPr/>
            </a:lvl8pPr>
            <a:lvl9pPr marL="5484623" lvl="8" indent="-423195">
              <a:spcBef>
                <a:spcPts val="2133"/>
              </a:spcBef>
              <a:spcAft>
                <a:spcPts val="2133"/>
              </a:spcAft>
              <a:buSzPts val="1400"/>
              <a:buChar char="■"/>
              <a:defRPr/>
            </a:lvl9pPr>
          </a:lstStyle>
          <a:p>
            <a:endParaRPr/>
          </a:p>
        </p:txBody>
      </p:sp>
      <p:sp>
        <p:nvSpPr>
          <p:cNvPr id="4" name="Google Shape;8;g76f35c0904_7_2">
            <a:extLst>
              <a:ext uri="{FF2B5EF4-FFF2-40B4-BE49-F238E27FC236}">
                <a16:creationId xmlns:a16="http://schemas.microsoft.com/office/drawing/2014/main" id="{00113419-F19D-44C8-9AB7-8A8C00FA7544}"/>
              </a:ext>
            </a:extLst>
          </p:cNvPr>
          <p:cNvSpPr txBox="1">
            <a:spLocks noGrp="1"/>
          </p:cNvSpPr>
          <p:nvPr>
            <p:ph type="sldNum" idx="13"/>
          </p:nvPr>
        </p:nvSpPr>
        <p:spPr>
          <a:ln/>
        </p:spPr>
        <p:txBody>
          <a:bodyPr/>
          <a:lstStyle>
            <a:lvl1pPr>
              <a:defRPr/>
            </a:lvl1pPr>
          </a:lstStyle>
          <a:p>
            <a:pPr>
              <a:defRPr/>
            </a:pPr>
            <a:fld id="{1096BDCA-1CDE-477A-A146-F66204C7F030}" type="slidenum">
              <a:rPr lang="es-CO" altLang="es-CO"/>
              <a:pPr>
                <a:defRPr/>
              </a:pPr>
              <a:t>‹Nº›</a:t>
            </a:fld>
            <a:endParaRPr lang="es-CO" altLang="es-CO"/>
          </a:p>
        </p:txBody>
      </p:sp>
    </p:spTree>
    <p:extLst>
      <p:ext uri="{BB962C8B-B14F-4D97-AF65-F5344CB8AC3E}">
        <p14:creationId xmlns:p14="http://schemas.microsoft.com/office/powerpoint/2010/main" val="3175288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0189D-7E49-4517-832A-E35B4FF73333}"/>
              </a:ext>
            </a:extLst>
          </p:cNvPr>
          <p:cNvSpPr>
            <a:spLocks noGrp="1"/>
          </p:cNvSpPr>
          <p:nvPr>
            <p:ph type="ctrTitle"/>
          </p:nvPr>
        </p:nvSpPr>
        <p:spPr>
          <a:xfrm>
            <a:off x="1524001" y="1122363"/>
            <a:ext cx="9144000" cy="2387600"/>
          </a:xfrm>
        </p:spPr>
        <p:txBody>
          <a:bodyPr anchor="b"/>
          <a:lstStyle>
            <a:lvl1pPr algn="ctr">
              <a:defRPr sz="5998"/>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7D1B699-8E11-46E3-AF26-DC6BC4F1D433}"/>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E981CF6-58F1-4C06-A04C-886E4A65A012}"/>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5" name="Marcador de pie de página 4">
            <a:extLst>
              <a:ext uri="{FF2B5EF4-FFF2-40B4-BE49-F238E27FC236}">
                <a16:creationId xmlns:a16="http://schemas.microsoft.com/office/drawing/2014/main" id="{57118B4D-6168-4DAB-91A6-0D87303A017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FA7A03-A9BE-4949-B7EC-5ACB552ED96D}"/>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19947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67362A-DEB7-468F-82D7-6A2FD815988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DA88DD-62AD-42A5-B254-D3097F2BFED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ED9A6F9-D6AC-4810-A9FF-1834FC40BF05}"/>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5" name="Marcador de pie de página 4">
            <a:extLst>
              <a:ext uri="{FF2B5EF4-FFF2-40B4-BE49-F238E27FC236}">
                <a16:creationId xmlns:a16="http://schemas.microsoft.com/office/drawing/2014/main" id="{8C3E3670-F47A-442F-8FAD-8FC94691A9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FE403C8-D74B-4430-B718-C639824FCC5C}"/>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336180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F4FC2-0E71-40B0-B6D5-792D0C164F90}"/>
              </a:ext>
            </a:extLst>
          </p:cNvPr>
          <p:cNvSpPr>
            <a:spLocks noGrp="1"/>
          </p:cNvSpPr>
          <p:nvPr>
            <p:ph type="title"/>
          </p:nvPr>
        </p:nvSpPr>
        <p:spPr>
          <a:xfrm>
            <a:off x="831850" y="1709740"/>
            <a:ext cx="10515600" cy="2852737"/>
          </a:xfrm>
        </p:spPr>
        <p:txBody>
          <a:bodyPr anchor="b"/>
          <a:lstStyle>
            <a:lvl1pPr>
              <a:defRPr sz="5998"/>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5FA0893-B6E9-4761-8DF7-7DF01A45457F}"/>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E95F8FF-B7EF-487D-AAEB-D2E1624094AD}"/>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5" name="Marcador de pie de página 4">
            <a:extLst>
              <a:ext uri="{FF2B5EF4-FFF2-40B4-BE49-F238E27FC236}">
                <a16:creationId xmlns:a16="http://schemas.microsoft.com/office/drawing/2014/main" id="{33FAF3E6-C58C-4E2F-97BF-A2976B00790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9872014-F818-446C-A20D-8415BC7FAA6B}"/>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1634581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2563C-6CC9-476D-96F7-282982D740D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8EBCFF9-FAE9-415D-852F-3812CCCEAA9D}"/>
              </a:ext>
            </a:extLst>
          </p:cNvPr>
          <p:cNvSpPr>
            <a:spLocks noGrp="1"/>
          </p:cNvSpPr>
          <p:nvPr>
            <p:ph sz="half" idx="1"/>
          </p:nvPr>
        </p:nvSpPr>
        <p:spPr>
          <a:xfrm>
            <a:off x="838201"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3F7471E3-BF2D-4BD8-88DE-9ABCABAEE3A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3E97E00-FA44-4456-9431-367C83800B2C}"/>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6" name="Marcador de pie de página 5">
            <a:extLst>
              <a:ext uri="{FF2B5EF4-FFF2-40B4-BE49-F238E27FC236}">
                <a16:creationId xmlns:a16="http://schemas.microsoft.com/office/drawing/2014/main" id="{8E10413D-A988-45FB-9ABC-3424147829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FFE624-FD7F-4B84-83B0-0B781712D27A}"/>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230777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51318-49D5-42DF-8DDE-679DB797A9E3}"/>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B9A018A-3DBE-46E0-863C-4648BC0DE6A2}"/>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C8FB8B0-7A5F-4539-A8BA-7E202EC9E70B}"/>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A5A67D4-F3E8-4648-825D-0738A9C69FED}"/>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6B887D-D3DB-497C-9301-2696E31AC41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71F0516-B7FC-415D-90E5-611E1BD0FE0C}"/>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8" name="Marcador de pie de página 7">
            <a:extLst>
              <a:ext uri="{FF2B5EF4-FFF2-40B4-BE49-F238E27FC236}">
                <a16:creationId xmlns:a16="http://schemas.microsoft.com/office/drawing/2014/main" id="{366BE0B7-1F20-483F-8FBA-5AEF37DB883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977BA02-CE6D-42AB-BBEF-DA259422597B}"/>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2774131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DCAB9C-3F3E-4589-8394-C615FB462A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797B011-3187-47F4-96CB-0654A615D3DE}"/>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4" name="Marcador de pie de página 3">
            <a:extLst>
              <a:ext uri="{FF2B5EF4-FFF2-40B4-BE49-F238E27FC236}">
                <a16:creationId xmlns:a16="http://schemas.microsoft.com/office/drawing/2014/main" id="{9BF01B8F-CBB5-450F-BC13-255207725ED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2677D7C-B7BA-4B1C-8332-FA787594C858}"/>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2325662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1EC536C-9EFF-4CC5-B2D5-40327EBC0F78}"/>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3" name="Marcador de pie de página 2">
            <a:extLst>
              <a:ext uri="{FF2B5EF4-FFF2-40B4-BE49-F238E27FC236}">
                <a16:creationId xmlns:a16="http://schemas.microsoft.com/office/drawing/2014/main" id="{D894B01A-66A6-4272-8DC9-13E02B065C0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094D2D7-675B-4635-BF08-58B03B22EA1A}"/>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22797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67362A-DEB7-468F-82D7-6A2FD815988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DA88DD-62AD-42A5-B254-D3097F2BFED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ED9A6F9-D6AC-4810-A9FF-1834FC40BF05}"/>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5" name="Marcador de pie de página 4">
            <a:extLst>
              <a:ext uri="{FF2B5EF4-FFF2-40B4-BE49-F238E27FC236}">
                <a16:creationId xmlns:a16="http://schemas.microsoft.com/office/drawing/2014/main" id="{8C3E3670-F47A-442F-8FAD-8FC94691A9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FE403C8-D74B-4430-B718-C639824FCC5C}"/>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83774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E544C-19CF-4D89-A235-4934C5114E79}"/>
              </a:ext>
            </a:extLst>
          </p:cNvPr>
          <p:cNvSpPr>
            <a:spLocks noGrp="1"/>
          </p:cNvSpPr>
          <p:nvPr>
            <p:ph type="title"/>
          </p:nvPr>
        </p:nvSpPr>
        <p:spPr>
          <a:xfrm>
            <a:off x="839789" y="457200"/>
            <a:ext cx="3932237" cy="1600200"/>
          </a:xfrm>
        </p:spPr>
        <p:txBody>
          <a:bodyPr anchor="b"/>
          <a:lstStyle>
            <a:lvl1pPr>
              <a:defRPr sz="3199"/>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AE581A0-576E-4621-8489-226D62741AAC}"/>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8776173-D262-44FB-8E2E-412536B7BC96}"/>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17A435-58D3-4CF2-A9D0-0C1CCFEBB005}"/>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6" name="Marcador de pie de página 5">
            <a:extLst>
              <a:ext uri="{FF2B5EF4-FFF2-40B4-BE49-F238E27FC236}">
                <a16:creationId xmlns:a16="http://schemas.microsoft.com/office/drawing/2014/main" id="{70B7F4F0-13B5-47E3-BCCC-9134992E618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891262-65D1-44A6-9C2B-A3BA090BE964}"/>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3642492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714CA-C36A-4A0E-A783-D9A9B8EB9B1F}"/>
              </a:ext>
            </a:extLst>
          </p:cNvPr>
          <p:cNvSpPr>
            <a:spLocks noGrp="1"/>
          </p:cNvSpPr>
          <p:nvPr>
            <p:ph type="title"/>
          </p:nvPr>
        </p:nvSpPr>
        <p:spPr>
          <a:xfrm>
            <a:off x="839789" y="457200"/>
            <a:ext cx="3932237" cy="1600200"/>
          </a:xfrm>
        </p:spPr>
        <p:txBody>
          <a:bodyPr anchor="b"/>
          <a:lstStyle>
            <a:lvl1pPr>
              <a:defRPr sz="3199"/>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E4AD3C1-1B54-4BD7-9D74-0F793EE4EE79}"/>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s-CO"/>
          </a:p>
        </p:txBody>
      </p:sp>
      <p:sp>
        <p:nvSpPr>
          <p:cNvPr id="4" name="Marcador de texto 3">
            <a:extLst>
              <a:ext uri="{FF2B5EF4-FFF2-40B4-BE49-F238E27FC236}">
                <a16:creationId xmlns:a16="http://schemas.microsoft.com/office/drawing/2014/main" id="{BFE260B0-EE7D-461A-9195-9DBD49019219}"/>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F879CB-74AA-4A2D-B6AC-23E3C94F5A25}"/>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6" name="Marcador de pie de página 5">
            <a:extLst>
              <a:ext uri="{FF2B5EF4-FFF2-40B4-BE49-F238E27FC236}">
                <a16:creationId xmlns:a16="http://schemas.microsoft.com/office/drawing/2014/main" id="{EA35FAFF-5CBE-4C20-A75D-B486272B6D1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C2941D0-17CB-4B3F-B3F2-75E8683EDC36}"/>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2796108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A4B70-CA8E-4D5B-9D91-9E3B192A270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C5B1207-5C5D-49CE-90C5-7E5F7CC60B0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11286B1-6FC8-4930-930D-E2435373C0CB}"/>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5" name="Marcador de pie de página 4">
            <a:extLst>
              <a:ext uri="{FF2B5EF4-FFF2-40B4-BE49-F238E27FC236}">
                <a16:creationId xmlns:a16="http://schemas.microsoft.com/office/drawing/2014/main" id="{438E0BCB-0997-46A4-A68F-AC1600BF5F7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3E985D0-88A9-4CE2-A35B-952154FF2B80}"/>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2839126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3EEBEB-ED28-4535-B2C0-0440149A61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0E207C2-0781-43BD-A47E-ADE94524257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31AC9B5-0574-44D0-ACEF-421BC2FFB2A8}"/>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5" name="Marcador de pie de página 4">
            <a:extLst>
              <a:ext uri="{FF2B5EF4-FFF2-40B4-BE49-F238E27FC236}">
                <a16:creationId xmlns:a16="http://schemas.microsoft.com/office/drawing/2014/main" id="{EB510064-685E-40C3-A5D9-031B5724D5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5AD695C-26A4-406D-B222-157AFD6D49B7}"/>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3023809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g76f35c0904_7_13"/>
          <p:cNvSpPr txBox="1">
            <a:spLocks noGrp="1"/>
          </p:cNvSpPr>
          <p:nvPr>
            <p:ph type="title"/>
          </p:nvPr>
        </p:nvSpPr>
        <p:spPr>
          <a:xfrm>
            <a:off x="415601" y="593367"/>
            <a:ext cx="11360800" cy="763600"/>
          </a:xfrm>
          <a:prstGeom prst="rect">
            <a:avLst/>
          </a:prstGeom>
        </p:spPr>
        <p:txBody>
          <a:bodyPr spcFirstLastPara="1" wrap="square" lIns="121863" tIns="121863" rIns="121863" bIns="121863"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76f35c0904_7_13"/>
          <p:cNvSpPr txBox="1">
            <a:spLocks noGrp="1"/>
          </p:cNvSpPr>
          <p:nvPr>
            <p:ph type="body" idx="1"/>
          </p:nvPr>
        </p:nvSpPr>
        <p:spPr>
          <a:xfrm>
            <a:off x="415601" y="1536633"/>
            <a:ext cx="11360800" cy="4555200"/>
          </a:xfrm>
          <a:prstGeom prst="rect">
            <a:avLst/>
          </a:prstGeom>
        </p:spPr>
        <p:txBody>
          <a:bodyPr spcFirstLastPara="1" wrap="square" lIns="121863" tIns="121863" rIns="121863" bIns="121863" anchor="t" anchorCtr="0">
            <a:noAutofit/>
          </a:bodyPr>
          <a:lstStyle>
            <a:lvl1pPr marL="609400" lvl="0" indent="-457051">
              <a:spcBef>
                <a:spcPts val="0"/>
              </a:spcBef>
              <a:spcAft>
                <a:spcPts val="0"/>
              </a:spcAft>
              <a:buSzPts val="1800"/>
              <a:buChar char="●"/>
              <a:defRPr/>
            </a:lvl1pPr>
            <a:lvl2pPr marL="1218807" lvl="1" indent="-423195">
              <a:spcBef>
                <a:spcPts val="2133"/>
              </a:spcBef>
              <a:spcAft>
                <a:spcPts val="0"/>
              </a:spcAft>
              <a:buSzPts val="1400"/>
              <a:buChar char="○"/>
              <a:defRPr/>
            </a:lvl2pPr>
            <a:lvl3pPr marL="1828208" lvl="2" indent="-423195">
              <a:spcBef>
                <a:spcPts val="2133"/>
              </a:spcBef>
              <a:spcAft>
                <a:spcPts val="0"/>
              </a:spcAft>
              <a:buSzPts val="1400"/>
              <a:buChar char="■"/>
              <a:defRPr/>
            </a:lvl3pPr>
            <a:lvl4pPr marL="2437612" lvl="3" indent="-423195">
              <a:spcBef>
                <a:spcPts val="2133"/>
              </a:spcBef>
              <a:spcAft>
                <a:spcPts val="0"/>
              </a:spcAft>
              <a:buSzPts val="1400"/>
              <a:buChar char="●"/>
              <a:defRPr/>
            </a:lvl4pPr>
            <a:lvl5pPr marL="3047011" lvl="4" indent="-423195">
              <a:spcBef>
                <a:spcPts val="2133"/>
              </a:spcBef>
              <a:spcAft>
                <a:spcPts val="0"/>
              </a:spcAft>
              <a:buSzPts val="1400"/>
              <a:buChar char="○"/>
              <a:defRPr/>
            </a:lvl5pPr>
            <a:lvl6pPr marL="3656411" lvl="5" indent="-423195">
              <a:spcBef>
                <a:spcPts val="2133"/>
              </a:spcBef>
              <a:spcAft>
                <a:spcPts val="0"/>
              </a:spcAft>
              <a:buSzPts val="1400"/>
              <a:buChar char="■"/>
              <a:defRPr/>
            </a:lvl6pPr>
            <a:lvl7pPr marL="4265813" lvl="6" indent="-423195">
              <a:spcBef>
                <a:spcPts val="2133"/>
              </a:spcBef>
              <a:spcAft>
                <a:spcPts val="0"/>
              </a:spcAft>
              <a:buSzPts val="1400"/>
              <a:buChar char="●"/>
              <a:defRPr/>
            </a:lvl7pPr>
            <a:lvl8pPr marL="4875216" lvl="7" indent="-423195">
              <a:spcBef>
                <a:spcPts val="2133"/>
              </a:spcBef>
              <a:spcAft>
                <a:spcPts val="0"/>
              </a:spcAft>
              <a:buSzPts val="1400"/>
              <a:buChar char="○"/>
              <a:defRPr/>
            </a:lvl8pPr>
            <a:lvl9pPr marL="5484623" lvl="8" indent="-423195">
              <a:spcBef>
                <a:spcPts val="2133"/>
              </a:spcBef>
              <a:spcAft>
                <a:spcPts val="2133"/>
              </a:spcAft>
              <a:buSzPts val="1400"/>
              <a:buChar char="■"/>
              <a:defRPr/>
            </a:lvl9pPr>
          </a:lstStyle>
          <a:p>
            <a:endParaRPr/>
          </a:p>
        </p:txBody>
      </p:sp>
      <p:sp>
        <p:nvSpPr>
          <p:cNvPr id="19" name="Google Shape;19;g76f35c0904_7_13"/>
          <p:cNvSpPr txBox="1">
            <a:spLocks noGrp="1"/>
          </p:cNvSpPr>
          <p:nvPr>
            <p:ph type="sldNum" idx="12"/>
          </p:nvPr>
        </p:nvSpPr>
        <p:spPr>
          <a:xfrm>
            <a:off x="11296611" y="6217623"/>
            <a:ext cx="731600" cy="524800"/>
          </a:xfrm>
          <a:prstGeom prst="rect">
            <a:avLst/>
          </a:prstGeom>
        </p:spPr>
        <p:txBody>
          <a:bodyPr spcFirstLastPara="1" wrap="square" lIns="121863" tIns="121863" rIns="121863" bIns="12186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109344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F4FC2-0E71-40B0-B6D5-792D0C164F9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5FA0893-B6E9-4761-8DF7-7DF01A454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E95F8FF-B7EF-487D-AAEB-D2E1624094AD}"/>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5" name="Marcador de pie de página 4">
            <a:extLst>
              <a:ext uri="{FF2B5EF4-FFF2-40B4-BE49-F238E27FC236}">
                <a16:creationId xmlns:a16="http://schemas.microsoft.com/office/drawing/2014/main" id="{33FAF3E6-C58C-4E2F-97BF-A2976B00790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9872014-F818-446C-A20D-8415BC7FAA6B}"/>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167675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2563C-6CC9-476D-96F7-282982D740D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8EBCFF9-FAE9-415D-852F-3812CCCEAA9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3F7471E3-BF2D-4BD8-88DE-9ABCABAEE3A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3E97E00-FA44-4456-9431-367C83800B2C}"/>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6" name="Marcador de pie de página 5">
            <a:extLst>
              <a:ext uri="{FF2B5EF4-FFF2-40B4-BE49-F238E27FC236}">
                <a16:creationId xmlns:a16="http://schemas.microsoft.com/office/drawing/2014/main" id="{8E10413D-A988-45FB-9ABC-3424147829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FFE624-FD7F-4B84-83B0-0B781712D27A}"/>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337509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51318-49D5-42DF-8DDE-679DB797A9E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B9A018A-3DBE-46E0-863C-4648BC0DE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C8FB8B0-7A5F-4539-A8BA-7E202EC9E7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A5A67D4-F3E8-4648-825D-0738A9C69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6B887D-D3DB-497C-9301-2696E31AC41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71F0516-B7FC-415D-90E5-611E1BD0FE0C}"/>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8" name="Marcador de pie de página 7">
            <a:extLst>
              <a:ext uri="{FF2B5EF4-FFF2-40B4-BE49-F238E27FC236}">
                <a16:creationId xmlns:a16="http://schemas.microsoft.com/office/drawing/2014/main" id="{366BE0B7-1F20-483F-8FBA-5AEF37DB883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977BA02-CE6D-42AB-BBEF-DA259422597B}"/>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355710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DCAB9C-3F3E-4589-8394-C615FB462A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797B011-3187-47F4-96CB-0654A615D3DE}"/>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4" name="Marcador de pie de página 3">
            <a:extLst>
              <a:ext uri="{FF2B5EF4-FFF2-40B4-BE49-F238E27FC236}">
                <a16:creationId xmlns:a16="http://schemas.microsoft.com/office/drawing/2014/main" id="{9BF01B8F-CBB5-450F-BC13-255207725ED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2677D7C-B7BA-4B1C-8332-FA787594C858}"/>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311859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1EC536C-9EFF-4CC5-B2D5-40327EBC0F78}"/>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3" name="Marcador de pie de página 2">
            <a:extLst>
              <a:ext uri="{FF2B5EF4-FFF2-40B4-BE49-F238E27FC236}">
                <a16:creationId xmlns:a16="http://schemas.microsoft.com/office/drawing/2014/main" id="{D894B01A-66A6-4272-8DC9-13E02B065C0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094D2D7-675B-4635-BF08-58B03B22EA1A}"/>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104051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E544C-19CF-4D89-A235-4934C5114E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AE581A0-576E-4621-8489-226D62741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8776173-D262-44FB-8E2E-412536B7B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17A435-58D3-4CF2-A9D0-0C1CCFEBB005}"/>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6" name="Marcador de pie de página 5">
            <a:extLst>
              <a:ext uri="{FF2B5EF4-FFF2-40B4-BE49-F238E27FC236}">
                <a16:creationId xmlns:a16="http://schemas.microsoft.com/office/drawing/2014/main" id="{70B7F4F0-13B5-47E3-BCCC-9134992E618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891262-65D1-44A6-9C2B-A3BA090BE964}"/>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364495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714CA-C36A-4A0E-A783-D9A9B8EB9B1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E4AD3C1-1B54-4BD7-9D74-0F793EE4E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FE260B0-EE7D-461A-9195-9DBD49019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F879CB-74AA-4A2D-B6AC-23E3C94F5A25}"/>
              </a:ext>
            </a:extLst>
          </p:cNvPr>
          <p:cNvSpPr>
            <a:spLocks noGrp="1"/>
          </p:cNvSpPr>
          <p:nvPr>
            <p:ph type="dt" sz="half" idx="10"/>
          </p:nvPr>
        </p:nvSpPr>
        <p:spPr/>
        <p:txBody>
          <a:bodyPr/>
          <a:lstStyle/>
          <a:p>
            <a:fld id="{73798819-27BC-4942-86DF-4B7E3C5283AE}" type="datetimeFigureOut">
              <a:rPr lang="es-CO" smtClean="0"/>
              <a:t>19/01/2021</a:t>
            </a:fld>
            <a:endParaRPr lang="es-CO"/>
          </a:p>
        </p:txBody>
      </p:sp>
      <p:sp>
        <p:nvSpPr>
          <p:cNvPr id="6" name="Marcador de pie de página 5">
            <a:extLst>
              <a:ext uri="{FF2B5EF4-FFF2-40B4-BE49-F238E27FC236}">
                <a16:creationId xmlns:a16="http://schemas.microsoft.com/office/drawing/2014/main" id="{EA35FAFF-5CBE-4C20-A75D-B486272B6D1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C2941D0-17CB-4B3F-B3F2-75E8683EDC36}"/>
              </a:ext>
            </a:extLst>
          </p:cNvPr>
          <p:cNvSpPr>
            <a:spLocks noGrp="1"/>
          </p:cNvSpPr>
          <p:nvPr>
            <p:ph type="sldNum" sz="quarter" idx="12"/>
          </p:nvPr>
        </p:nvSpPr>
        <p:spPr/>
        <p:txBody>
          <a:bodyPr/>
          <a:lstStyle/>
          <a:p>
            <a:fld id="{2FF54648-81E7-41E4-8AED-3E6B244052BF}" type="slidenum">
              <a:rPr lang="es-CO" smtClean="0"/>
              <a:t>‹Nº›</a:t>
            </a:fld>
            <a:endParaRPr lang="es-CO"/>
          </a:p>
        </p:txBody>
      </p:sp>
    </p:spTree>
    <p:extLst>
      <p:ext uri="{BB962C8B-B14F-4D97-AF65-F5344CB8AC3E}">
        <p14:creationId xmlns:p14="http://schemas.microsoft.com/office/powerpoint/2010/main" val="223953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BDEE4E-3FDE-4CD9-8174-5150970C63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31FEF98-88B1-432C-921C-5D2D7D4AC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A279C93-4D21-4A2D-B132-A569BF946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98819-27BC-4942-86DF-4B7E3C5283AE}" type="datetimeFigureOut">
              <a:rPr lang="es-CO" smtClean="0"/>
              <a:t>19/01/2021</a:t>
            </a:fld>
            <a:endParaRPr lang="es-CO"/>
          </a:p>
        </p:txBody>
      </p:sp>
      <p:sp>
        <p:nvSpPr>
          <p:cNvPr id="5" name="Marcador de pie de página 4">
            <a:extLst>
              <a:ext uri="{FF2B5EF4-FFF2-40B4-BE49-F238E27FC236}">
                <a16:creationId xmlns:a16="http://schemas.microsoft.com/office/drawing/2014/main" id="{AD58FB11-314D-4E39-B6F6-F39DF02C10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17ACFB4-2017-4D99-88B0-056E3133C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54648-81E7-41E4-8AED-3E6B244052BF}" type="slidenum">
              <a:rPr lang="es-CO" smtClean="0"/>
              <a:t>‹Nº›</a:t>
            </a:fld>
            <a:endParaRPr lang="es-CO"/>
          </a:p>
        </p:txBody>
      </p:sp>
    </p:spTree>
    <p:extLst>
      <p:ext uri="{BB962C8B-B14F-4D97-AF65-F5344CB8AC3E}">
        <p14:creationId xmlns:p14="http://schemas.microsoft.com/office/powerpoint/2010/main" val="2096565737"/>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4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BDEE4E-3FDE-4CD9-8174-5150970C63B1}"/>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31FEF98-88B1-432C-921C-5D2D7D4ACAB1}"/>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A279C93-4D21-4A2D-B132-A569BF946A0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98819-27BC-4942-86DF-4B7E3C5283AE}" type="datetimeFigureOut">
              <a:rPr lang="es-CO" smtClean="0"/>
              <a:t>19/01/2021</a:t>
            </a:fld>
            <a:endParaRPr lang="es-CO"/>
          </a:p>
        </p:txBody>
      </p:sp>
      <p:sp>
        <p:nvSpPr>
          <p:cNvPr id="5" name="Marcador de pie de página 4">
            <a:extLst>
              <a:ext uri="{FF2B5EF4-FFF2-40B4-BE49-F238E27FC236}">
                <a16:creationId xmlns:a16="http://schemas.microsoft.com/office/drawing/2014/main" id="{AD58FB11-314D-4E39-B6F6-F39DF02C10F6}"/>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17ACFB4-2017-4D99-88B0-056E3133CA0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54648-81E7-41E4-8AED-3E6B244052BF}" type="slidenum">
              <a:rPr lang="es-CO" smtClean="0"/>
              <a:t>‹Nº›</a:t>
            </a:fld>
            <a:endParaRPr lang="es-CO"/>
          </a:p>
        </p:txBody>
      </p:sp>
    </p:spTree>
    <p:extLst>
      <p:ext uri="{BB962C8B-B14F-4D97-AF65-F5344CB8AC3E}">
        <p14:creationId xmlns:p14="http://schemas.microsoft.com/office/powerpoint/2010/main" val="4156276013"/>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45"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s-CO"/>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Un grupo de personas en una plaza&#10;&#10;Descripción generada automáticamente">
            <a:extLst>
              <a:ext uri="{FF2B5EF4-FFF2-40B4-BE49-F238E27FC236}">
                <a16:creationId xmlns:a16="http://schemas.microsoft.com/office/drawing/2014/main" id="{0BD3CA89-ED39-4847-9C5D-AE5D3139B48A}"/>
              </a:ext>
            </a:extLst>
          </p:cNvPr>
          <p:cNvPicPr>
            <a:picLocks noChangeAspect="1"/>
          </p:cNvPicPr>
          <p:nvPr/>
        </p:nvPicPr>
        <p:blipFill rotWithShape="1">
          <a:blip r:embed="rId2"/>
          <a:srcRect t="11252" r="805"/>
          <a:stretch/>
        </p:blipFill>
        <p:spPr>
          <a:xfrm>
            <a:off x="11527" y="-219078"/>
            <a:ext cx="12178885" cy="7226183"/>
          </a:xfrm>
          <a:prstGeom prst="rect">
            <a:avLst/>
          </a:prstGeom>
        </p:spPr>
      </p:pic>
      <p:sp>
        <p:nvSpPr>
          <p:cNvPr id="24" name="Rectángulo 23">
            <a:extLst>
              <a:ext uri="{FF2B5EF4-FFF2-40B4-BE49-F238E27FC236}">
                <a16:creationId xmlns:a16="http://schemas.microsoft.com/office/drawing/2014/main" id="{3C82DA65-A213-44E4-8165-B4DDF0C9C9B4}"/>
              </a:ext>
            </a:extLst>
          </p:cNvPr>
          <p:cNvSpPr/>
          <p:nvPr/>
        </p:nvSpPr>
        <p:spPr>
          <a:xfrm>
            <a:off x="1588" y="5541963"/>
            <a:ext cx="12285662" cy="1560512"/>
          </a:xfrm>
          <a:prstGeom prst="rect">
            <a:avLst/>
          </a:prstGeom>
          <a:solidFill>
            <a:schemeClr val="tx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s-ES" sz="19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6388" name="Grupo 7">
            <a:extLst>
              <a:ext uri="{FF2B5EF4-FFF2-40B4-BE49-F238E27FC236}">
                <a16:creationId xmlns:a16="http://schemas.microsoft.com/office/drawing/2014/main" id="{FAA002E8-B1C1-4D60-8A3D-8820FD5E37E3}"/>
              </a:ext>
            </a:extLst>
          </p:cNvPr>
          <p:cNvGrpSpPr>
            <a:grpSpLocks/>
          </p:cNvGrpSpPr>
          <p:nvPr/>
        </p:nvGrpSpPr>
        <p:grpSpPr bwMode="auto">
          <a:xfrm>
            <a:off x="-42863" y="-219075"/>
            <a:ext cx="9493251" cy="5761038"/>
            <a:chOff x="2627" y="-10510"/>
            <a:chExt cx="1583122" cy="2594739"/>
          </a:xfrm>
        </p:grpSpPr>
        <p:sp>
          <p:nvSpPr>
            <p:cNvPr id="5" name="Triángulo rectángulo 4">
              <a:extLst>
                <a:ext uri="{FF2B5EF4-FFF2-40B4-BE49-F238E27FC236}">
                  <a16:creationId xmlns:a16="http://schemas.microsoft.com/office/drawing/2014/main" id="{6D9A6A99-AE62-4202-8DEC-E598FC264DA3}"/>
                </a:ext>
              </a:extLst>
            </p:cNvPr>
            <p:cNvSpPr/>
            <p:nvPr/>
          </p:nvSpPr>
          <p:spPr>
            <a:xfrm rot="5400000">
              <a:off x="-503181" y="495298"/>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s-E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6" name="Triángulo rectángulo 5">
              <a:extLst>
                <a:ext uri="{FF2B5EF4-FFF2-40B4-BE49-F238E27FC236}">
                  <a16:creationId xmlns:a16="http://schemas.microsoft.com/office/drawing/2014/main" id="{CFE1160F-1BE0-4698-980C-80E21E2E5F63}"/>
                </a:ext>
              </a:extLst>
            </p:cNvPr>
            <p:cNvSpPr/>
            <p:nvPr/>
          </p:nvSpPr>
          <p:spPr>
            <a:xfrm rot="5400000">
              <a:off x="-450501" y="442618"/>
              <a:ext cx="2252969" cy="1346713"/>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s-E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sp>
        <p:nvSpPr>
          <p:cNvPr id="11" name="Rectángulo 10">
            <a:extLst>
              <a:ext uri="{FF2B5EF4-FFF2-40B4-BE49-F238E27FC236}">
                <a16:creationId xmlns:a16="http://schemas.microsoft.com/office/drawing/2014/main" id="{30129754-0921-4913-914F-B4BA15085DA9}"/>
              </a:ext>
            </a:extLst>
          </p:cNvPr>
          <p:cNvSpPr/>
          <p:nvPr/>
        </p:nvSpPr>
        <p:spPr>
          <a:xfrm flipH="1">
            <a:off x="292099" y="194920"/>
            <a:ext cx="167101" cy="2323197"/>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6390" name="Imagen 11">
            <a:extLst>
              <a:ext uri="{FF2B5EF4-FFF2-40B4-BE49-F238E27FC236}">
                <a16:creationId xmlns:a16="http://schemas.microsoft.com/office/drawing/2014/main" id="{1EB324C2-DBC4-4BCD-A03C-6FBCA9859B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4613" y="5872163"/>
            <a:ext cx="41497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id="{8E75148A-E21E-4D31-A9D4-E26C534DFD8D}"/>
              </a:ext>
            </a:extLst>
          </p:cNvPr>
          <p:cNvSpPr/>
          <p:nvPr/>
        </p:nvSpPr>
        <p:spPr>
          <a:xfrm>
            <a:off x="375649" y="194919"/>
            <a:ext cx="5179528" cy="584775"/>
          </a:xfrm>
          <a:prstGeom prst="rect">
            <a:avLst/>
          </a:prstGeom>
        </p:spPr>
        <p:txBody>
          <a:bodyPr wrap="square" anchor="t">
            <a:spAutoFit/>
          </a:bodyPr>
          <a:lstStyle/>
          <a:p>
            <a:pPr>
              <a:defRPr/>
            </a:pPr>
            <a:r>
              <a:rPr lang="es-CO" sz="3200" b="1" dirty="0">
                <a:solidFill>
                  <a:srgbClr val="FFFFFF"/>
                </a:solidFill>
                <a:latin typeface="Trebuchet MS"/>
                <a:cs typeface="Arial"/>
              </a:rPr>
              <a:t>Plan de acción </a:t>
            </a:r>
            <a:r>
              <a:rPr lang="es-CO" sz="2800" b="1" dirty="0">
                <a:solidFill>
                  <a:srgbClr val="FFFFFF"/>
                </a:solidFill>
                <a:latin typeface="Trebuchet MS"/>
                <a:cs typeface="Arial"/>
              </a:rPr>
              <a:t>institucional</a:t>
            </a:r>
            <a:endParaRPr kumimoji="0" lang="es-CO" sz="3200" b="0" i="0" u="none" strike="noStrike" kern="1200" cap="none" spc="0" normalizeH="0" baseline="0" noProof="0" dirty="0">
              <a:ln>
                <a:noFill/>
              </a:ln>
              <a:solidFill>
                <a:prstClr val="black"/>
              </a:solidFill>
              <a:effectLst/>
              <a:uLnTx/>
              <a:uFillTx/>
              <a:latin typeface="Trebuchet MS"/>
              <a:ea typeface="+mn-ea"/>
              <a:cs typeface="Arial"/>
            </a:endParaRPr>
          </a:p>
        </p:txBody>
      </p:sp>
      <p:sp>
        <p:nvSpPr>
          <p:cNvPr id="12" name="CuadroTexto 11">
            <a:extLst>
              <a:ext uri="{FF2B5EF4-FFF2-40B4-BE49-F238E27FC236}">
                <a16:creationId xmlns:a16="http://schemas.microsoft.com/office/drawing/2014/main" id="{C81DDCEB-EB28-4DA3-8BC8-3351A1200C4B}"/>
              </a:ext>
            </a:extLst>
          </p:cNvPr>
          <p:cNvSpPr txBox="1"/>
          <p:nvPr/>
        </p:nvSpPr>
        <p:spPr>
          <a:xfrm>
            <a:off x="375649" y="1215154"/>
            <a:ext cx="4407366" cy="1169551"/>
          </a:xfrm>
          <a:prstGeom prst="rect">
            <a:avLst/>
          </a:prstGeom>
          <a:noFill/>
        </p:spPr>
        <p:txBody>
          <a:bodyPr wrap="square">
            <a:spAutoFit/>
          </a:bodyPr>
          <a:lstStyle/>
          <a:p>
            <a:pPr>
              <a:defRPr/>
            </a:pPr>
            <a:r>
              <a:rPr lang="es-CO" sz="2300" b="1" dirty="0">
                <a:solidFill>
                  <a:srgbClr val="FFFFFF"/>
                </a:solidFill>
                <a:latin typeface="Trebuchet MS"/>
                <a:cs typeface="Arial"/>
              </a:rPr>
              <a:t>Secretaría General </a:t>
            </a:r>
          </a:p>
          <a:p>
            <a:pPr>
              <a:defRPr/>
            </a:pPr>
            <a:r>
              <a:rPr lang="es-CO" sz="2300" b="1" dirty="0">
                <a:solidFill>
                  <a:srgbClr val="FFFFFF"/>
                </a:solidFill>
                <a:latin typeface="Trebuchet MS"/>
                <a:cs typeface="Arial"/>
              </a:rPr>
              <a:t>de la Alcaldía Mayor de Bogotá</a:t>
            </a:r>
          </a:p>
          <a:p>
            <a:pPr>
              <a:defRPr/>
            </a:pPr>
            <a:endParaRPr lang="en-US" sz="2400" b="1" dirty="0">
              <a:solidFill>
                <a:srgbClr val="FFFFFF"/>
              </a:solidFill>
              <a:latin typeface="Trebuchet MS"/>
              <a:cs typeface="Arial"/>
            </a:endParaRPr>
          </a:p>
        </p:txBody>
      </p:sp>
      <p:sp>
        <p:nvSpPr>
          <p:cNvPr id="13" name="CuadroTexto 12">
            <a:extLst>
              <a:ext uri="{FF2B5EF4-FFF2-40B4-BE49-F238E27FC236}">
                <a16:creationId xmlns:a16="http://schemas.microsoft.com/office/drawing/2014/main" id="{FE28694A-C024-47F2-BC9E-636E5A081E8D}"/>
              </a:ext>
            </a:extLst>
          </p:cNvPr>
          <p:cNvSpPr txBox="1"/>
          <p:nvPr/>
        </p:nvSpPr>
        <p:spPr>
          <a:xfrm>
            <a:off x="375649" y="728975"/>
            <a:ext cx="3803346" cy="523220"/>
          </a:xfrm>
          <a:prstGeom prst="rect">
            <a:avLst/>
          </a:prstGeom>
          <a:noFill/>
        </p:spPr>
        <p:txBody>
          <a:bodyPr wrap="square">
            <a:spAutoFit/>
          </a:bodyPr>
          <a:lstStyle/>
          <a:p>
            <a:pPr>
              <a:defRPr/>
            </a:pPr>
            <a:r>
              <a:rPr lang="es-CO" sz="2800" b="1" dirty="0">
                <a:solidFill>
                  <a:srgbClr val="FFFFFF"/>
                </a:solidFill>
                <a:latin typeface="Trebuchet MS"/>
                <a:cs typeface="Arial"/>
              </a:rPr>
              <a:t>Programación 2021</a:t>
            </a:r>
          </a:p>
        </p:txBody>
      </p:sp>
      <p:sp>
        <p:nvSpPr>
          <p:cNvPr id="14" name="CuadroTexto 13">
            <a:extLst>
              <a:ext uri="{FF2B5EF4-FFF2-40B4-BE49-F238E27FC236}">
                <a16:creationId xmlns:a16="http://schemas.microsoft.com/office/drawing/2014/main" id="{2DE795FD-1AB4-4531-BDCF-9DABF8B2BD11}"/>
              </a:ext>
            </a:extLst>
          </p:cNvPr>
          <p:cNvSpPr txBox="1"/>
          <p:nvPr/>
        </p:nvSpPr>
        <p:spPr>
          <a:xfrm>
            <a:off x="385588" y="2224462"/>
            <a:ext cx="2976590" cy="830997"/>
          </a:xfrm>
          <a:prstGeom prst="rect">
            <a:avLst/>
          </a:prstGeom>
          <a:noFill/>
        </p:spPr>
        <p:txBody>
          <a:bodyPr wrap="square">
            <a:spAutoFit/>
          </a:bodyPr>
          <a:lstStyle/>
          <a:p>
            <a:pPr>
              <a:defRPr/>
            </a:pPr>
            <a:r>
              <a:rPr lang="es-CO" sz="2400" b="1" dirty="0">
                <a:solidFill>
                  <a:srgbClr val="FFFF00"/>
                </a:solidFill>
                <a:latin typeface="Trebuchet MS"/>
                <a:cs typeface="Arial"/>
              </a:rPr>
              <a:t>Versión Preliminar</a:t>
            </a:r>
          </a:p>
          <a:p>
            <a:pPr>
              <a:defRPr/>
            </a:pPr>
            <a:r>
              <a:rPr lang="es-CO" sz="2400" b="1" dirty="0">
                <a:solidFill>
                  <a:srgbClr val="FFFF00"/>
                </a:solidFill>
                <a:latin typeface="Trebuchet MS"/>
                <a:cs typeface="Arial"/>
              </a:rPr>
              <a:t>Consulta ciudadana</a:t>
            </a:r>
            <a:endParaRPr lang="en-US" sz="2400" b="1" dirty="0">
              <a:solidFill>
                <a:srgbClr val="FFFF00"/>
              </a:solidFill>
              <a:latin typeface="Trebuchet MS"/>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7">
            <a:extLst>
              <a:ext uri="{FF2B5EF4-FFF2-40B4-BE49-F238E27FC236}">
                <a16:creationId xmlns:a16="http://schemas.microsoft.com/office/drawing/2014/main" id="{48E29813-C252-49CA-82C1-A744ADEAA24D}"/>
              </a:ext>
            </a:extLst>
          </p:cNvPr>
          <p:cNvGrpSpPr/>
          <p:nvPr/>
        </p:nvGrpSpPr>
        <p:grpSpPr>
          <a:xfrm>
            <a:off x="1589" y="-6353"/>
            <a:ext cx="9492155" cy="5760981"/>
            <a:chOff x="2627" y="-10510"/>
            <a:chExt cx="1583122" cy="2594739"/>
          </a:xfrm>
        </p:grpSpPr>
        <p:sp>
          <p:nvSpPr>
            <p:cNvPr id="5" name="Triángulo rectángulo 4">
              <a:extLst>
                <a:ext uri="{FF2B5EF4-FFF2-40B4-BE49-F238E27FC236}">
                  <a16:creationId xmlns:a16="http://schemas.microsoft.com/office/drawing/2014/main" id="{978CC3BB-41B9-4AD0-B966-C3A8EEF378D9}"/>
                </a:ext>
              </a:extLst>
            </p:cNvPr>
            <p:cNvSpPr/>
            <p:nvPr/>
          </p:nvSpPr>
          <p:spPr>
            <a:xfrm rot="5400000">
              <a:off x="-503182" y="495299"/>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
                  <a:srgbClr val="000000"/>
                </a:buClr>
              </a:pPr>
              <a:endParaRPr lang="es-ES">
                <a:solidFill>
                  <a:srgbClr val="FFFFFF"/>
                </a:solidFill>
                <a:latin typeface="Arial"/>
                <a:sym typeface="Arial"/>
              </a:endParaRPr>
            </a:p>
          </p:txBody>
        </p:sp>
        <p:sp>
          <p:nvSpPr>
            <p:cNvPr id="6" name="Triángulo rectángulo 5">
              <a:extLst>
                <a:ext uri="{FF2B5EF4-FFF2-40B4-BE49-F238E27FC236}">
                  <a16:creationId xmlns:a16="http://schemas.microsoft.com/office/drawing/2014/main" id="{4A064131-893B-403D-8614-2C0DE558214F}"/>
                </a:ext>
              </a:extLst>
            </p:cNvPr>
            <p:cNvSpPr/>
            <p:nvPr/>
          </p:nvSpPr>
          <p:spPr>
            <a:xfrm rot="5400000">
              <a:off x="-450629" y="442747"/>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
                  <a:srgbClr val="000000"/>
                </a:buClr>
              </a:pPr>
              <a:endParaRPr lang="es-ES" dirty="0">
                <a:solidFill>
                  <a:srgbClr val="FFFFFF"/>
                </a:solidFill>
                <a:latin typeface="Arial"/>
                <a:sym typeface="Arial"/>
              </a:endParaRPr>
            </a:p>
          </p:txBody>
        </p:sp>
      </p:grpSp>
      <p:sp>
        <p:nvSpPr>
          <p:cNvPr id="22" name="Título 1">
            <a:extLst>
              <a:ext uri="{FF2B5EF4-FFF2-40B4-BE49-F238E27FC236}">
                <a16:creationId xmlns:a16="http://schemas.microsoft.com/office/drawing/2014/main" id="{59182953-7C64-4AE1-B0C7-CDBCBADCDAF4}"/>
              </a:ext>
            </a:extLst>
          </p:cNvPr>
          <p:cNvSpPr txBox="1">
            <a:spLocks/>
          </p:cNvSpPr>
          <p:nvPr/>
        </p:nvSpPr>
        <p:spPr>
          <a:xfrm>
            <a:off x="5827905" y="2686307"/>
            <a:ext cx="6362503" cy="344752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solidFill>
                  <a:srgbClr val="7F7F7F"/>
                </a:solidFill>
                <a:latin typeface="Verdana"/>
                <a:ea typeface="Verdana"/>
                <a:cs typeface="Arial"/>
              </a:rPr>
              <a:t>Programación Componente Proyectos de inversión/POAI</a:t>
            </a:r>
          </a:p>
          <a:p>
            <a:pPr algn="l"/>
            <a:r>
              <a:rPr lang="es-CO" sz="2800" b="1" dirty="0">
                <a:solidFill>
                  <a:srgbClr val="7F7F7F"/>
                </a:solidFill>
                <a:latin typeface="Verdana"/>
                <a:ea typeface="Verdana"/>
                <a:cs typeface="Arial"/>
              </a:rPr>
              <a:t>2021 </a:t>
            </a:r>
          </a:p>
        </p:txBody>
      </p:sp>
      <p:sp>
        <p:nvSpPr>
          <p:cNvPr id="3" name="Rectángulo 2">
            <a:extLst>
              <a:ext uri="{FF2B5EF4-FFF2-40B4-BE49-F238E27FC236}">
                <a16:creationId xmlns:a16="http://schemas.microsoft.com/office/drawing/2014/main" id="{B25D9800-F843-4AC7-B525-97C623262CD8}"/>
              </a:ext>
            </a:extLst>
          </p:cNvPr>
          <p:cNvSpPr/>
          <p:nvPr/>
        </p:nvSpPr>
        <p:spPr>
          <a:xfrm flipH="1">
            <a:off x="5585240" y="3180563"/>
            <a:ext cx="45719" cy="25740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6778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1. Proyectos de Inversión</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8982594" y="231600"/>
            <a:ext cx="565505" cy="493879"/>
          </a:xfrm>
          <a:prstGeom prst="rect">
            <a:avLst/>
          </a:prstGeom>
        </p:spPr>
      </p:pic>
      <p:sp>
        <p:nvSpPr>
          <p:cNvPr id="22" name="TextBox 101">
            <a:extLst>
              <a:ext uri="{FF2B5EF4-FFF2-40B4-BE49-F238E27FC236}">
                <a16:creationId xmlns:a16="http://schemas.microsoft.com/office/drawing/2014/main" id="{2E8C745E-723E-400D-B302-B9829C54E178}"/>
              </a:ext>
            </a:extLst>
          </p:cNvPr>
          <p:cNvSpPr txBox="1"/>
          <p:nvPr/>
        </p:nvSpPr>
        <p:spPr>
          <a:xfrm>
            <a:off x="5261422" y="2887371"/>
            <a:ext cx="3200728"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 Específico </a:t>
            </a:r>
            <a:r>
              <a:rPr lang="en-US" sz="2000" b="1" dirty="0">
                <a:latin typeface="Arial Rounded MT Bold" panose="020F0704030504030204" pitchFamily="34" charset="0"/>
              </a:rPr>
              <a:t>2</a:t>
            </a:r>
          </a:p>
        </p:txBody>
      </p:sp>
      <p:sp>
        <p:nvSpPr>
          <p:cNvPr id="20" name="TextBox 104">
            <a:extLst>
              <a:ext uri="{FF2B5EF4-FFF2-40B4-BE49-F238E27FC236}">
                <a16:creationId xmlns:a16="http://schemas.microsoft.com/office/drawing/2014/main" id="{3344FE50-9CF4-4F9B-AD02-BD82C3C329CD}"/>
              </a:ext>
            </a:extLst>
          </p:cNvPr>
          <p:cNvSpPr txBox="1"/>
          <p:nvPr/>
        </p:nvSpPr>
        <p:spPr>
          <a:xfrm>
            <a:off x="5263013" y="985807"/>
            <a:ext cx="3199137"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 Específico </a:t>
            </a:r>
            <a:r>
              <a:rPr lang="en-US" sz="2000" b="1" dirty="0">
                <a:latin typeface="Arial Rounded MT Bold" panose="020F0704030504030204" pitchFamily="34" charset="0"/>
              </a:rPr>
              <a:t>1</a:t>
            </a:r>
          </a:p>
        </p:txBody>
      </p:sp>
      <p:sp>
        <p:nvSpPr>
          <p:cNvPr id="12" name="CuadroTexto 2">
            <a:extLst>
              <a:ext uri="{FF2B5EF4-FFF2-40B4-BE49-F238E27FC236}">
                <a16:creationId xmlns:a16="http://schemas.microsoft.com/office/drawing/2014/main" id="{CADE355A-75CD-4B03-85A9-4F19C409310D}"/>
              </a:ext>
            </a:extLst>
          </p:cNvPr>
          <p:cNvSpPr txBox="1"/>
          <p:nvPr/>
        </p:nvSpPr>
        <p:spPr>
          <a:xfrm>
            <a:off x="551461" y="2850786"/>
            <a:ext cx="2618685" cy="200054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000" dirty="0">
                <a:solidFill>
                  <a:srgbClr val="002060"/>
                </a:solidFill>
                <a:latin typeface="Arial Rounded MT Bold" panose="020F0704030504030204" pitchFamily="34" charset="0"/>
              </a:rPr>
              <a:t>Proyecto de inversión: </a:t>
            </a:r>
            <a:r>
              <a:rPr kumimoji="0" lang="es-ES" altLang="es-CO" sz="1600" b="0" i="0" u="none" strike="noStrike" kern="1200" cap="none" spc="0" normalizeH="0" baseline="0" noProof="0" dirty="0">
                <a:ln>
                  <a:noFill/>
                </a:ln>
                <a:solidFill>
                  <a:prstClr val="black">
                    <a:lumMod val="50000"/>
                    <a:lumOff val="50000"/>
                  </a:prstClr>
                </a:solidFill>
                <a:effectLst/>
                <a:uLnTx/>
                <a:uFillTx/>
                <a:latin typeface="Trebuchet MS" panose="020B0603020202020204" pitchFamily="34" charset="0"/>
                <a:ea typeface="Verdana" panose="020B0604030504040204" pitchFamily="34" charset="0"/>
                <a:cs typeface="Calibri"/>
              </a:rPr>
              <a:t>Construcción de Bogotá-región como territorio de paz para las víctimas y la reconciliación</a:t>
            </a:r>
            <a:endParaRPr kumimoji="0" lang="es-CO" altLang="es-CO" sz="2400" b="0" i="0" u="none" strike="noStrike" kern="1200" cap="none" spc="0" normalizeH="0" baseline="0" noProof="0" dirty="0">
              <a:ln>
                <a:noFill/>
              </a:ln>
              <a:solidFill>
                <a:prstClr val="black">
                  <a:lumMod val="50000"/>
                  <a:lumOff val="50000"/>
                </a:prstClr>
              </a:solidFill>
              <a:effectLst/>
              <a:uLnTx/>
              <a:uFillTx/>
              <a:latin typeface="Trebuchet MS" panose="020B0603020202020204" pitchFamily="34" charset="0"/>
              <a:ea typeface="Verdana" panose="020B0604030504040204" pitchFamily="34" charset="0"/>
              <a:cs typeface="Calibri"/>
            </a:endParaRPr>
          </a:p>
          <a:p>
            <a:pPr algn="ctr"/>
            <a:endParaRPr lang="es-CO" sz="2000" dirty="0">
              <a:latin typeface="Arial Rounded MT Bold" panose="020F0704030504030204" pitchFamily="34" charset="0"/>
            </a:endParaRPr>
          </a:p>
        </p:txBody>
      </p:sp>
      <p:sp>
        <p:nvSpPr>
          <p:cNvPr id="13" name="Rectángulo 12">
            <a:extLst>
              <a:ext uri="{FF2B5EF4-FFF2-40B4-BE49-F238E27FC236}">
                <a16:creationId xmlns:a16="http://schemas.microsoft.com/office/drawing/2014/main" id="{7AB69236-5A7D-49EB-8165-D12584333960}"/>
              </a:ext>
            </a:extLst>
          </p:cNvPr>
          <p:cNvSpPr/>
          <p:nvPr/>
        </p:nvSpPr>
        <p:spPr>
          <a:xfrm>
            <a:off x="1182585" y="4764960"/>
            <a:ext cx="1274708" cy="4616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400" dirty="0">
                <a:solidFill>
                  <a:srgbClr val="4C216D"/>
                </a:solidFill>
                <a:latin typeface="Arial Rounded MT Bold" panose="020F0704030504030204" pitchFamily="34" charset="0"/>
              </a:rPr>
              <a:t>100,0%</a:t>
            </a:r>
          </a:p>
        </p:txBody>
      </p:sp>
      <p:sp>
        <p:nvSpPr>
          <p:cNvPr id="27" name="Rectángulo 26">
            <a:extLst>
              <a:ext uri="{FF2B5EF4-FFF2-40B4-BE49-F238E27FC236}">
                <a16:creationId xmlns:a16="http://schemas.microsoft.com/office/drawing/2014/main" id="{4CE8F86B-0273-499E-B629-9639D82EB374}"/>
              </a:ext>
            </a:extLst>
          </p:cNvPr>
          <p:cNvSpPr/>
          <p:nvPr/>
        </p:nvSpPr>
        <p:spPr>
          <a:xfrm>
            <a:off x="4346917" y="1515610"/>
            <a:ext cx="5031331" cy="1270191"/>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2" name="CuadroTexto 1">
            <a:extLst>
              <a:ext uri="{FF2B5EF4-FFF2-40B4-BE49-F238E27FC236}">
                <a16:creationId xmlns:a16="http://schemas.microsoft.com/office/drawing/2014/main" id="{7C4F9CC8-B25B-444E-A8C7-E289D57A0690}"/>
              </a:ext>
            </a:extLst>
          </p:cNvPr>
          <p:cNvSpPr txBox="1"/>
          <p:nvPr/>
        </p:nvSpPr>
        <p:spPr>
          <a:xfrm>
            <a:off x="4441937" y="1578047"/>
            <a:ext cx="4944780" cy="1169551"/>
          </a:xfrm>
          <a:prstGeom prst="rect">
            <a:avLst/>
          </a:prstGeom>
          <a:noFill/>
        </p:spPr>
        <p:txBody>
          <a:bodyPr wrap="square" rtlCol="0">
            <a:spAutoFit/>
          </a:bodyPr>
          <a:lstStyle/>
          <a:p>
            <a:pPr algn="just"/>
            <a:r>
              <a:rPr lang="es-ES" sz="1400" dirty="0">
                <a:solidFill>
                  <a:srgbClr val="5F5F5F"/>
                </a:solidFill>
                <a:latin typeface="Verdana" panose="020B0604030504040204" pitchFamily="34" charset="0"/>
                <a:cs typeface="Arial" panose="020B0604020202020204" pitchFamily="34" charset="0"/>
              </a:rPr>
              <a:t>Aumentar la apropiación social de la memoria y la verdad históricas, por parte de la ciudadanía, como herramientas fundamentales en la construcción de paz, reconciliación y la profundización de la democracia</a:t>
            </a:r>
            <a:endParaRPr lang="es-CO" dirty="0">
              <a:solidFill>
                <a:srgbClr val="5F5F5F"/>
              </a:solidFill>
              <a:latin typeface="Verdana" panose="020B0604030504040204" pitchFamily="34" charset="0"/>
              <a:cs typeface="Arial" panose="020B0604020202020204" pitchFamily="34" charset="0"/>
            </a:endParaRPr>
          </a:p>
        </p:txBody>
      </p:sp>
      <p:sp>
        <p:nvSpPr>
          <p:cNvPr id="28" name="19 CuadroTexto">
            <a:extLst>
              <a:ext uri="{FF2B5EF4-FFF2-40B4-BE49-F238E27FC236}">
                <a16:creationId xmlns:a16="http://schemas.microsoft.com/office/drawing/2014/main" id="{B8B317EE-D7F2-4C4A-AD8E-90F54393EA89}"/>
              </a:ext>
            </a:extLst>
          </p:cNvPr>
          <p:cNvSpPr txBox="1">
            <a:spLocks noChangeArrowheads="1"/>
          </p:cNvSpPr>
          <p:nvPr/>
        </p:nvSpPr>
        <p:spPr bwMode="auto">
          <a:xfrm>
            <a:off x="9599514" y="1566505"/>
            <a:ext cx="2189162"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
        <p:nvSpPr>
          <p:cNvPr id="29" name="Rectángulo 28">
            <a:extLst>
              <a:ext uri="{FF2B5EF4-FFF2-40B4-BE49-F238E27FC236}">
                <a16:creationId xmlns:a16="http://schemas.microsoft.com/office/drawing/2014/main" id="{D8558D2D-814C-4D2F-94BF-338A6B8338AB}"/>
              </a:ext>
            </a:extLst>
          </p:cNvPr>
          <p:cNvSpPr/>
          <p:nvPr/>
        </p:nvSpPr>
        <p:spPr>
          <a:xfrm>
            <a:off x="4346917" y="3296537"/>
            <a:ext cx="5039800" cy="1270191"/>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30" name="CuadroTexto 29">
            <a:extLst>
              <a:ext uri="{FF2B5EF4-FFF2-40B4-BE49-F238E27FC236}">
                <a16:creationId xmlns:a16="http://schemas.microsoft.com/office/drawing/2014/main" id="{0251C0F9-AE86-49DF-9326-3D2CACA4921C}"/>
              </a:ext>
            </a:extLst>
          </p:cNvPr>
          <p:cNvSpPr txBox="1"/>
          <p:nvPr/>
        </p:nvSpPr>
        <p:spPr>
          <a:xfrm>
            <a:off x="4338447" y="3256623"/>
            <a:ext cx="4968991" cy="1384995"/>
          </a:xfrm>
          <a:prstGeom prst="rect">
            <a:avLst/>
          </a:prstGeom>
          <a:noFill/>
        </p:spPr>
        <p:txBody>
          <a:bodyPr wrap="square" rtlCol="0">
            <a:spAutoFit/>
          </a:bodyPr>
          <a:lstStyle/>
          <a:p>
            <a:pPr algn="just"/>
            <a:r>
              <a:rPr lang="es-ES" sz="1400" dirty="0"/>
              <a:t> </a:t>
            </a:r>
            <a:r>
              <a:rPr lang="es-ES" sz="1400" dirty="0">
                <a:solidFill>
                  <a:srgbClr val="5F5F5F"/>
                </a:solidFill>
                <a:latin typeface="Verdana" panose="020B0604030504040204" pitchFamily="34" charset="0"/>
                <a:cs typeface="Arial" panose="020B0604020202020204" pitchFamily="34" charset="0"/>
              </a:rPr>
              <a:t>Fortalecer la articulación institucional y el otorgamiento de servicios  que dan respuesta a las obligaciones y retos en materia de asistencia, atención y reparación a víctimas en Bogotá-región; así como otros efectos particulares ,asociados al conflicto</a:t>
            </a:r>
            <a:r>
              <a:rPr lang="es-ES" sz="1400" b="1" dirty="0">
                <a:solidFill>
                  <a:srgbClr val="5F5F5F"/>
                </a:solidFill>
                <a:latin typeface="Verdana" panose="020B0604030504040204" pitchFamily="34" charset="0"/>
                <a:cs typeface="Arial" panose="020B0604020202020204" pitchFamily="34" charset="0"/>
              </a:rPr>
              <a:t>.</a:t>
            </a:r>
            <a:endParaRPr lang="es-CO" sz="1400" b="1" dirty="0">
              <a:solidFill>
                <a:srgbClr val="5F5F5F"/>
              </a:solidFill>
              <a:latin typeface="Verdana" panose="020B0604030504040204" pitchFamily="34" charset="0"/>
              <a:cs typeface="Arial" panose="020B0604020202020204" pitchFamily="34" charset="0"/>
            </a:endParaRPr>
          </a:p>
        </p:txBody>
      </p:sp>
      <p:sp>
        <p:nvSpPr>
          <p:cNvPr id="31" name="19 CuadroTexto">
            <a:extLst>
              <a:ext uri="{FF2B5EF4-FFF2-40B4-BE49-F238E27FC236}">
                <a16:creationId xmlns:a16="http://schemas.microsoft.com/office/drawing/2014/main" id="{73BFA300-DD47-49BC-8820-A9F4A556E127}"/>
              </a:ext>
            </a:extLst>
          </p:cNvPr>
          <p:cNvSpPr txBox="1">
            <a:spLocks noChangeArrowheads="1"/>
          </p:cNvSpPr>
          <p:nvPr/>
        </p:nvSpPr>
        <p:spPr bwMode="auto">
          <a:xfrm>
            <a:off x="9695740" y="3512142"/>
            <a:ext cx="2189162"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pic>
        <p:nvPicPr>
          <p:cNvPr id="17" name="Imagen 2" descr="Icono&#10;&#10;Descripción generada automáticamente">
            <a:extLst>
              <a:ext uri="{FF2B5EF4-FFF2-40B4-BE49-F238E27FC236}">
                <a16:creationId xmlns:a16="http://schemas.microsoft.com/office/drawing/2014/main" id="{1B6A2BE7-0CAA-495F-876F-804836668057}"/>
              </a:ext>
            </a:extLst>
          </p:cNvPr>
          <p:cNvPicPr>
            <a:picLocks noChangeAspect="1"/>
          </p:cNvPicPr>
          <p:nvPr/>
        </p:nvPicPr>
        <p:blipFill>
          <a:blip r:embed="rId4"/>
          <a:stretch>
            <a:fillRect/>
          </a:stretch>
        </p:blipFill>
        <p:spPr>
          <a:xfrm>
            <a:off x="1182585" y="1343996"/>
            <a:ext cx="1356438" cy="1356438"/>
          </a:xfrm>
          <a:prstGeom prst="rect">
            <a:avLst/>
          </a:prstGeom>
        </p:spPr>
      </p:pic>
      <p:sp>
        <p:nvSpPr>
          <p:cNvPr id="18" name="TextBox 101">
            <a:extLst>
              <a:ext uri="{FF2B5EF4-FFF2-40B4-BE49-F238E27FC236}">
                <a16:creationId xmlns:a16="http://schemas.microsoft.com/office/drawing/2014/main" id="{2E810843-F8DE-43E4-87F8-DE323AE36358}"/>
              </a:ext>
            </a:extLst>
          </p:cNvPr>
          <p:cNvSpPr txBox="1"/>
          <p:nvPr/>
        </p:nvSpPr>
        <p:spPr>
          <a:xfrm>
            <a:off x="5261422" y="4658311"/>
            <a:ext cx="3200728"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 Específico </a:t>
            </a:r>
            <a:r>
              <a:rPr lang="en-US" sz="2000" b="1" dirty="0">
                <a:latin typeface="Arial Rounded MT Bold" panose="020F0704030504030204" pitchFamily="34" charset="0"/>
              </a:rPr>
              <a:t>3</a:t>
            </a:r>
          </a:p>
        </p:txBody>
      </p:sp>
      <p:sp>
        <p:nvSpPr>
          <p:cNvPr id="19" name="Rectángulo 18">
            <a:extLst>
              <a:ext uri="{FF2B5EF4-FFF2-40B4-BE49-F238E27FC236}">
                <a16:creationId xmlns:a16="http://schemas.microsoft.com/office/drawing/2014/main" id="{DD113F40-9139-4BFB-B710-B7365648ABD0}"/>
              </a:ext>
            </a:extLst>
          </p:cNvPr>
          <p:cNvSpPr/>
          <p:nvPr/>
        </p:nvSpPr>
        <p:spPr>
          <a:xfrm>
            <a:off x="4338448" y="5140609"/>
            <a:ext cx="5039800" cy="1441546"/>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21" name="CuadroTexto 20">
            <a:extLst>
              <a:ext uri="{FF2B5EF4-FFF2-40B4-BE49-F238E27FC236}">
                <a16:creationId xmlns:a16="http://schemas.microsoft.com/office/drawing/2014/main" id="{4FF2B723-334E-45B3-A3A5-F13CF2F0E41D}"/>
              </a:ext>
            </a:extLst>
          </p:cNvPr>
          <p:cNvSpPr txBox="1"/>
          <p:nvPr/>
        </p:nvSpPr>
        <p:spPr>
          <a:xfrm>
            <a:off x="4338448" y="5197160"/>
            <a:ext cx="4968991" cy="1169551"/>
          </a:xfrm>
          <a:prstGeom prst="rect">
            <a:avLst/>
          </a:prstGeom>
          <a:noFill/>
        </p:spPr>
        <p:txBody>
          <a:bodyPr wrap="square" rtlCol="0">
            <a:spAutoFit/>
          </a:bodyPr>
          <a:lstStyle/>
          <a:p>
            <a:pPr algn="just"/>
            <a:r>
              <a:rPr lang="es-ES" sz="1400" dirty="0">
                <a:solidFill>
                  <a:srgbClr val="5F5F5F"/>
                </a:solidFill>
                <a:latin typeface="Verdana" panose="020B0604030504040204" pitchFamily="34" charset="0"/>
                <a:cs typeface="Arial" panose="020B0604020202020204" pitchFamily="34" charset="0"/>
              </a:rPr>
              <a:t>Incrementar las acciones integrales de coordinación territorial, para atender las necesidades de la población afectada por el conflicto armado, así como de las víctimas, reincorporados y reintegrados residentes en Bogotá-región</a:t>
            </a:r>
            <a:endParaRPr lang="es-CO" sz="1400" dirty="0">
              <a:solidFill>
                <a:srgbClr val="5F5F5F"/>
              </a:solidFill>
              <a:latin typeface="Verdana" panose="020B0604030504040204" pitchFamily="34" charset="0"/>
              <a:cs typeface="Arial" panose="020B0604020202020204" pitchFamily="34" charset="0"/>
            </a:endParaRPr>
          </a:p>
        </p:txBody>
      </p:sp>
      <p:sp>
        <p:nvSpPr>
          <p:cNvPr id="24" name="19 CuadroTexto">
            <a:extLst>
              <a:ext uri="{FF2B5EF4-FFF2-40B4-BE49-F238E27FC236}">
                <a16:creationId xmlns:a16="http://schemas.microsoft.com/office/drawing/2014/main" id="{263AF5A2-5C57-46B9-BDED-679A0AB4DD37}"/>
              </a:ext>
            </a:extLst>
          </p:cNvPr>
          <p:cNvSpPr txBox="1">
            <a:spLocks noChangeArrowheads="1"/>
          </p:cNvSpPr>
          <p:nvPr/>
        </p:nvSpPr>
        <p:spPr bwMode="auto">
          <a:xfrm>
            <a:off x="9695740" y="5486213"/>
            <a:ext cx="2189162"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
        <p:nvSpPr>
          <p:cNvPr id="26" name="19 CuadroTexto">
            <a:extLst>
              <a:ext uri="{FF2B5EF4-FFF2-40B4-BE49-F238E27FC236}">
                <a16:creationId xmlns:a16="http://schemas.microsoft.com/office/drawing/2014/main" id="{9512EA5B-0C16-F64F-88D4-5EB4E78881E7}"/>
              </a:ext>
            </a:extLst>
          </p:cNvPr>
          <p:cNvSpPr txBox="1">
            <a:spLocks noChangeArrowheads="1"/>
          </p:cNvSpPr>
          <p:nvPr/>
        </p:nvSpPr>
        <p:spPr bwMode="auto">
          <a:xfrm>
            <a:off x="9695740" y="370498"/>
            <a:ext cx="2092936" cy="52322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1400" b="1" dirty="0">
                <a:solidFill>
                  <a:prstClr val="white"/>
                </a:solidFill>
                <a:latin typeface="Verdana" panose="020B0604030504040204" pitchFamily="34" charset="0"/>
              </a:rPr>
              <a:t>Programación 2021</a:t>
            </a:r>
            <a:endParaRPr kumimoji="0" lang="es-CO" altLang="es-CO" sz="1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
        <p:nvSpPr>
          <p:cNvPr id="32" name="Rectángulo 12">
            <a:extLst>
              <a:ext uri="{FF2B5EF4-FFF2-40B4-BE49-F238E27FC236}">
                <a16:creationId xmlns:a16="http://schemas.microsoft.com/office/drawing/2014/main" id="{03BFC979-FCDE-3E47-8C16-4738DFBF03FF}"/>
              </a:ext>
            </a:extLst>
          </p:cNvPr>
          <p:cNvSpPr/>
          <p:nvPr/>
        </p:nvSpPr>
        <p:spPr>
          <a:xfrm>
            <a:off x="743584" y="5140609"/>
            <a:ext cx="242656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dirty="0">
                <a:solidFill>
                  <a:srgbClr val="4C216D"/>
                </a:solidFill>
                <a:latin typeface="Arial Rounded MT Bold" panose="020F0704030504030204" pitchFamily="34" charset="0"/>
              </a:rPr>
              <a:t>Programación objetivo</a:t>
            </a:r>
          </a:p>
        </p:txBody>
      </p:sp>
      <p:sp>
        <p:nvSpPr>
          <p:cNvPr id="33" name="Rectángulo 12">
            <a:extLst>
              <a:ext uri="{FF2B5EF4-FFF2-40B4-BE49-F238E27FC236}">
                <a16:creationId xmlns:a16="http://schemas.microsoft.com/office/drawing/2014/main" id="{4CBE5183-BCC8-DC45-9695-4EEDB9A82215}"/>
              </a:ext>
            </a:extLst>
          </p:cNvPr>
          <p:cNvSpPr/>
          <p:nvPr/>
        </p:nvSpPr>
        <p:spPr>
          <a:xfrm>
            <a:off x="551461" y="6149353"/>
            <a:ext cx="294029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dirty="0">
                <a:solidFill>
                  <a:schemeClr val="accent6">
                    <a:lumMod val="75000"/>
                  </a:schemeClr>
                </a:solidFill>
                <a:latin typeface="Arial Rounded MT Bold" panose="020F0704030504030204" pitchFamily="34" charset="0"/>
              </a:rPr>
              <a:t>Programación presupuestal</a:t>
            </a:r>
          </a:p>
        </p:txBody>
      </p:sp>
      <p:sp>
        <p:nvSpPr>
          <p:cNvPr id="34" name="Rectángulo 12">
            <a:extLst>
              <a:ext uri="{FF2B5EF4-FFF2-40B4-BE49-F238E27FC236}">
                <a16:creationId xmlns:a16="http://schemas.microsoft.com/office/drawing/2014/main" id="{9C5A93C4-E77D-0344-A180-8114714D5B30}"/>
              </a:ext>
            </a:extLst>
          </p:cNvPr>
          <p:cNvSpPr/>
          <p:nvPr/>
        </p:nvSpPr>
        <p:spPr>
          <a:xfrm>
            <a:off x="855057" y="5685066"/>
            <a:ext cx="2333099"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s-CO" sz="2400" b="1" dirty="0">
                <a:solidFill>
                  <a:schemeClr val="accent6">
                    <a:lumMod val="75000"/>
                  </a:schemeClr>
                </a:solidFill>
              </a:rPr>
              <a:t>$34.630 millones</a:t>
            </a:r>
          </a:p>
        </p:txBody>
      </p:sp>
    </p:spTree>
    <p:extLst>
      <p:ext uri="{BB962C8B-B14F-4D97-AF65-F5344CB8AC3E}">
        <p14:creationId xmlns:p14="http://schemas.microsoft.com/office/powerpoint/2010/main" val="125160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1. Proyectos de Inversión</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8982594" y="231600"/>
            <a:ext cx="565505" cy="493879"/>
          </a:xfrm>
          <a:prstGeom prst="rect">
            <a:avLst/>
          </a:prstGeom>
        </p:spPr>
      </p:pic>
      <p:sp>
        <p:nvSpPr>
          <p:cNvPr id="22" name="TextBox 101">
            <a:extLst>
              <a:ext uri="{FF2B5EF4-FFF2-40B4-BE49-F238E27FC236}">
                <a16:creationId xmlns:a16="http://schemas.microsoft.com/office/drawing/2014/main" id="{2E8C745E-723E-400D-B302-B9829C54E178}"/>
              </a:ext>
            </a:extLst>
          </p:cNvPr>
          <p:cNvSpPr txBox="1"/>
          <p:nvPr/>
        </p:nvSpPr>
        <p:spPr>
          <a:xfrm>
            <a:off x="5291712" y="2279252"/>
            <a:ext cx="3200728"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 Específico</a:t>
            </a:r>
            <a:r>
              <a:rPr lang="en-US" sz="2000" b="1" dirty="0">
                <a:latin typeface="Arial Rounded MT Bold" panose="020F0704030504030204" pitchFamily="34" charset="0"/>
              </a:rPr>
              <a:t> 2</a:t>
            </a:r>
          </a:p>
        </p:txBody>
      </p:sp>
      <p:sp>
        <p:nvSpPr>
          <p:cNvPr id="20" name="TextBox 104">
            <a:extLst>
              <a:ext uri="{FF2B5EF4-FFF2-40B4-BE49-F238E27FC236}">
                <a16:creationId xmlns:a16="http://schemas.microsoft.com/office/drawing/2014/main" id="{3344FE50-9CF4-4F9B-AD02-BD82C3C329CD}"/>
              </a:ext>
            </a:extLst>
          </p:cNvPr>
          <p:cNvSpPr txBox="1"/>
          <p:nvPr/>
        </p:nvSpPr>
        <p:spPr>
          <a:xfrm>
            <a:off x="5263013" y="985807"/>
            <a:ext cx="3199137"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_tradnl" sz="2000" b="1" dirty="0">
                <a:latin typeface="Arial Rounded MT Bold" panose="020F0704030504030204" pitchFamily="34" charset="0"/>
              </a:rPr>
              <a:t>   Objetivo Específico </a:t>
            </a:r>
            <a:r>
              <a:rPr lang="en-US" sz="2000" b="1" dirty="0">
                <a:latin typeface="Arial Rounded MT Bold" panose="020F0704030504030204" pitchFamily="34" charset="0"/>
              </a:rPr>
              <a:t>1</a:t>
            </a:r>
          </a:p>
        </p:txBody>
      </p:sp>
      <p:sp>
        <p:nvSpPr>
          <p:cNvPr id="12" name="CuadroTexto 2">
            <a:extLst>
              <a:ext uri="{FF2B5EF4-FFF2-40B4-BE49-F238E27FC236}">
                <a16:creationId xmlns:a16="http://schemas.microsoft.com/office/drawing/2014/main" id="{CADE355A-75CD-4B03-85A9-4F19C409310D}"/>
              </a:ext>
            </a:extLst>
          </p:cNvPr>
          <p:cNvSpPr txBox="1"/>
          <p:nvPr/>
        </p:nvSpPr>
        <p:spPr>
          <a:xfrm>
            <a:off x="464769" y="2938198"/>
            <a:ext cx="2940291" cy="13234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000" dirty="0">
                <a:solidFill>
                  <a:srgbClr val="002060"/>
                </a:solidFill>
                <a:latin typeface="Arial Rounded MT Bold" panose="020F0704030504030204" pitchFamily="34" charset="0"/>
              </a:rPr>
              <a:t>Proyecto de inversión: </a:t>
            </a:r>
            <a:r>
              <a:rPr kumimoji="0" lang="es-ES" altLang="es-CO" sz="2000" b="0" i="0" u="none" strike="noStrike" kern="1200" cap="none" spc="0" normalizeH="0" baseline="0" noProof="0" dirty="0">
                <a:ln>
                  <a:noFill/>
                </a:ln>
                <a:solidFill>
                  <a:prstClr val="black">
                    <a:lumMod val="50000"/>
                    <a:lumOff val="50000"/>
                  </a:prstClr>
                </a:solidFill>
                <a:effectLst/>
                <a:uLnTx/>
                <a:uFillTx/>
                <a:latin typeface="Trebuchet MS" panose="020B0603020202020204" pitchFamily="34" charset="0"/>
                <a:ea typeface="Verdana" panose="020B0604030504040204" pitchFamily="34" charset="0"/>
                <a:cs typeface="Calibri"/>
              </a:rPr>
              <a:t>Desarrollo Institucional para una Gestión Pública Eficiente</a:t>
            </a:r>
            <a:endParaRPr lang="es-CO" sz="2000" dirty="0">
              <a:latin typeface="Arial Rounded MT Bold" panose="020F0704030504030204" pitchFamily="34" charset="0"/>
            </a:endParaRPr>
          </a:p>
        </p:txBody>
      </p:sp>
      <p:sp>
        <p:nvSpPr>
          <p:cNvPr id="27" name="Rectángulo 26">
            <a:extLst>
              <a:ext uri="{FF2B5EF4-FFF2-40B4-BE49-F238E27FC236}">
                <a16:creationId xmlns:a16="http://schemas.microsoft.com/office/drawing/2014/main" id="{4CE8F86B-0273-499E-B629-9639D82EB374}"/>
              </a:ext>
            </a:extLst>
          </p:cNvPr>
          <p:cNvSpPr/>
          <p:nvPr/>
        </p:nvSpPr>
        <p:spPr>
          <a:xfrm>
            <a:off x="4346917" y="1446169"/>
            <a:ext cx="5031331" cy="744397"/>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2" name="CuadroTexto 1">
            <a:extLst>
              <a:ext uri="{FF2B5EF4-FFF2-40B4-BE49-F238E27FC236}">
                <a16:creationId xmlns:a16="http://schemas.microsoft.com/office/drawing/2014/main" id="{7C4F9CC8-B25B-444E-A8C7-E289D57A0690}"/>
              </a:ext>
            </a:extLst>
          </p:cNvPr>
          <p:cNvSpPr txBox="1"/>
          <p:nvPr/>
        </p:nvSpPr>
        <p:spPr>
          <a:xfrm>
            <a:off x="4428051" y="1542374"/>
            <a:ext cx="4944780" cy="523220"/>
          </a:xfrm>
          <a:prstGeom prst="rect">
            <a:avLst/>
          </a:prstGeom>
          <a:noFill/>
        </p:spPr>
        <p:txBody>
          <a:bodyPr wrap="square" rtlCol="0">
            <a:spAutoFit/>
          </a:bodyPr>
          <a:lstStyle/>
          <a:p>
            <a:pPr algn="just"/>
            <a:r>
              <a:rPr lang="es-ES" sz="1400" dirty="0">
                <a:solidFill>
                  <a:srgbClr val="5F5F5F"/>
                </a:solidFill>
                <a:latin typeface="Verdana" panose="020B0604030504040204" pitchFamily="34" charset="0"/>
                <a:cs typeface="Arial" panose="020B0604020202020204" pitchFamily="34" charset="0"/>
              </a:rPr>
              <a:t>Fortalecer el Sistema de coordinación y articulación institucional interna y externa.</a:t>
            </a:r>
            <a:endParaRPr lang="es-CO" dirty="0">
              <a:solidFill>
                <a:srgbClr val="5F5F5F"/>
              </a:solidFill>
              <a:latin typeface="Verdana" panose="020B0604030504040204" pitchFamily="34" charset="0"/>
              <a:cs typeface="Arial" panose="020B0604020202020204" pitchFamily="34" charset="0"/>
            </a:endParaRPr>
          </a:p>
        </p:txBody>
      </p:sp>
      <p:sp>
        <p:nvSpPr>
          <p:cNvPr id="28" name="19 CuadroTexto">
            <a:extLst>
              <a:ext uri="{FF2B5EF4-FFF2-40B4-BE49-F238E27FC236}">
                <a16:creationId xmlns:a16="http://schemas.microsoft.com/office/drawing/2014/main" id="{B8B317EE-D7F2-4C4A-AD8E-90F54393EA89}"/>
              </a:ext>
            </a:extLst>
          </p:cNvPr>
          <p:cNvSpPr txBox="1">
            <a:spLocks noChangeArrowheads="1"/>
          </p:cNvSpPr>
          <p:nvPr/>
        </p:nvSpPr>
        <p:spPr bwMode="auto">
          <a:xfrm>
            <a:off x="9599514" y="1566505"/>
            <a:ext cx="2189162"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
        <p:nvSpPr>
          <p:cNvPr id="29" name="Rectángulo 28">
            <a:extLst>
              <a:ext uri="{FF2B5EF4-FFF2-40B4-BE49-F238E27FC236}">
                <a16:creationId xmlns:a16="http://schemas.microsoft.com/office/drawing/2014/main" id="{D8558D2D-814C-4D2F-94BF-338A6B8338AB}"/>
              </a:ext>
            </a:extLst>
          </p:cNvPr>
          <p:cNvSpPr/>
          <p:nvPr/>
        </p:nvSpPr>
        <p:spPr>
          <a:xfrm>
            <a:off x="4372176" y="2712958"/>
            <a:ext cx="5039800" cy="823228"/>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30" name="CuadroTexto 29">
            <a:extLst>
              <a:ext uri="{FF2B5EF4-FFF2-40B4-BE49-F238E27FC236}">
                <a16:creationId xmlns:a16="http://schemas.microsoft.com/office/drawing/2014/main" id="{0251C0F9-AE86-49DF-9326-3D2CACA4921C}"/>
              </a:ext>
            </a:extLst>
          </p:cNvPr>
          <p:cNvSpPr txBox="1"/>
          <p:nvPr/>
        </p:nvSpPr>
        <p:spPr>
          <a:xfrm>
            <a:off x="4385572" y="2878680"/>
            <a:ext cx="4968991" cy="523220"/>
          </a:xfrm>
          <a:prstGeom prst="rect">
            <a:avLst/>
          </a:prstGeom>
          <a:noFill/>
        </p:spPr>
        <p:txBody>
          <a:bodyPr wrap="square" rtlCol="0">
            <a:spAutoFit/>
          </a:bodyPr>
          <a:lstStyle/>
          <a:p>
            <a:pPr algn="just"/>
            <a:r>
              <a:rPr lang="es-ES" sz="1400" dirty="0">
                <a:solidFill>
                  <a:srgbClr val="5F5F5F"/>
                </a:solidFill>
                <a:latin typeface="Verdana" panose="020B0604030504040204" pitchFamily="34" charset="0"/>
                <a:cs typeface="Arial" panose="020B0604020202020204" pitchFamily="34" charset="0"/>
              </a:rPr>
              <a:t>Posicionar la gestión pública distrital a través de la gestión del conocimiento y la innovación.</a:t>
            </a:r>
            <a:endParaRPr lang="es-CO" sz="1400" dirty="0">
              <a:solidFill>
                <a:srgbClr val="5F5F5F"/>
              </a:solidFill>
              <a:latin typeface="Verdana" panose="020B0604030504040204" pitchFamily="34" charset="0"/>
              <a:cs typeface="Arial" panose="020B0604020202020204" pitchFamily="34" charset="0"/>
            </a:endParaRPr>
          </a:p>
        </p:txBody>
      </p:sp>
      <p:sp>
        <p:nvSpPr>
          <p:cNvPr id="31" name="19 CuadroTexto">
            <a:extLst>
              <a:ext uri="{FF2B5EF4-FFF2-40B4-BE49-F238E27FC236}">
                <a16:creationId xmlns:a16="http://schemas.microsoft.com/office/drawing/2014/main" id="{73BFA300-DD47-49BC-8820-A9F4A556E127}"/>
              </a:ext>
            </a:extLst>
          </p:cNvPr>
          <p:cNvSpPr txBox="1">
            <a:spLocks noChangeArrowheads="1"/>
          </p:cNvSpPr>
          <p:nvPr/>
        </p:nvSpPr>
        <p:spPr bwMode="auto">
          <a:xfrm>
            <a:off x="9616173" y="2808950"/>
            <a:ext cx="2189162"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
        <p:nvSpPr>
          <p:cNvPr id="18" name="TextBox 101">
            <a:extLst>
              <a:ext uri="{FF2B5EF4-FFF2-40B4-BE49-F238E27FC236}">
                <a16:creationId xmlns:a16="http://schemas.microsoft.com/office/drawing/2014/main" id="{2E810843-F8DE-43E4-87F8-DE323AE36358}"/>
              </a:ext>
            </a:extLst>
          </p:cNvPr>
          <p:cNvSpPr txBox="1"/>
          <p:nvPr/>
        </p:nvSpPr>
        <p:spPr>
          <a:xfrm>
            <a:off x="5286681" y="3617683"/>
            <a:ext cx="3200728"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 Específico </a:t>
            </a:r>
            <a:r>
              <a:rPr lang="en-US" sz="2000" b="1" dirty="0">
                <a:latin typeface="Arial Rounded MT Bold" panose="020F0704030504030204" pitchFamily="34" charset="0"/>
              </a:rPr>
              <a:t>3</a:t>
            </a:r>
          </a:p>
        </p:txBody>
      </p:sp>
      <p:sp>
        <p:nvSpPr>
          <p:cNvPr id="19" name="Rectángulo 18">
            <a:extLst>
              <a:ext uri="{FF2B5EF4-FFF2-40B4-BE49-F238E27FC236}">
                <a16:creationId xmlns:a16="http://schemas.microsoft.com/office/drawing/2014/main" id="{DD113F40-9139-4BFB-B710-B7365648ABD0}"/>
              </a:ext>
            </a:extLst>
          </p:cNvPr>
          <p:cNvSpPr/>
          <p:nvPr/>
        </p:nvSpPr>
        <p:spPr>
          <a:xfrm>
            <a:off x="4372176" y="4113563"/>
            <a:ext cx="5039800" cy="929804"/>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21" name="CuadroTexto 20">
            <a:extLst>
              <a:ext uri="{FF2B5EF4-FFF2-40B4-BE49-F238E27FC236}">
                <a16:creationId xmlns:a16="http://schemas.microsoft.com/office/drawing/2014/main" id="{4FF2B723-334E-45B3-A3A5-F13CF2F0E41D}"/>
              </a:ext>
            </a:extLst>
          </p:cNvPr>
          <p:cNvSpPr txBox="1"/>
          <p:nvPr/>
        </p:nvSpPr>
        <p:spPr>
          <a:xfrm>
            <a:off x="4372176" y="4241740"/>
            <a:ext cx="4968991" cy="523220"/>
          </a:xfrm>
          <a:prstGeom prst="rect">
            <a:avLst/>
          </a:prstGeom>
          <a:noFill/>
        </p:spPr>
        <p:txBody>
          <a:bodyPr wrap="square" rtlCol="0">
            <a:spAutoFit/>
          </a:bodyPr>
          <a:lstStyle/>
          <a:p>
            <a:pPr algn="just"/>
            <a:r>
              <a:rPr lang="es-ES" sz="1400" dirty="0">
                <a:solidFill>
                  <a:srgbClr val="5F5F5F"/>
                </a:solidFill>
                <a:latin typeface="Verdana" panose="020B0604030504040204" pitchFamily="34" charset="0"/>
                <a:cs typeface="Arial" panose="020B0604020202020204" pitchFamily="34" charset="0"/>
              </a:rPr>
              <a:t>Fortalecer la gestión y desempeño  para generar valor público en nuestros grupos de interés.</a:t>
            </a:r>
            <a:endParaRPr lang="es-CO" sz="1400" dirty="0">
              <a:solidFill>
                <a:srgbClr val="5F5F5F"/>
              </a:solidFill>
              <a:latin typeface="Verdana" panose="020B0604030504040204" pitchFamily="34" charset="0"/>
              <a:cs typeface="Arial" panose="020B0604020202020204" pitchFamily="34" charset="0"/>
            </a:endParaRPr>
          </a:p>
        </p:txBody>
      </p:sp>
      <p:sp>
        <p:nvSpPr>
          <p:cNvPr id="24" name="19 CuadroTexto">
            <a:extLst>
              <a:ext uri="{FF2B5EF4-FFF2-40B4-BE49-F238E27FC236}">
                <a16:creationId xmlns:a16="http://schemas.microsoft.com/office/drawing/2014/main" id="{263AF5A2-5C57-46B9-BDED-679A0AB4DD37}"/>
              </a:ext>
            </a:extLst>
          </p:cNvPr>
          <p:cNvSpPr txBox="1">
            <a:spLocks noChangeArrowheads="1"/>
          </p:cNvSpPr>
          <p:nvPr/>
        </p:nvSpPr>
        <p:spPr bwMode="auto">
          <a:xfrm>
            <a:off x="9616173" y="4261637"/>
            <a:ext cx="2189162"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pic>
        <p:nvPicPr>
          <p:cNvPr id="26" name="Imagen 2" descr="Icono&#10;&#10;Descripción generada automáticamente">
            <a:extLst>
              <a:ext uri="{FF2B5EF4-FFF2-40B4-BE49-F238E27FC236}">
                <a16:creationId xmlns:a16="http://schemas.microsoft.com/office/drawing/2014/main" id="{57BC5DD0-5068-4CE9-BAA4-9F4CC3D32A1F}"/>
              </a:ext>
            </a:extLst>
          </p:cNvPr>
          <p:cNvPicPr>
            <a:picLocks noChangeAspect="1"/>
          </p:cNvPicPr>
          <p:nvPr/>
        </p:nvPicPr>
        <p:blipFill>
          <a:blip r:embed="rId4"/>
          <a:stretch>
            <a:fillRect/>
          </a:stretch>
        </p:blipFill>
        <p:spPr>
          <a:xfrm>
            <a:off x="1356991" y="1369551"/>
            <a:ext cx="1423033" cy="1423033"/>
          </a:xfrm>
          <a:prstGeom prst="rect">
            <a:avLst/>
          </a:prstGeom>
        </p:spPr>
      </p:pic>
      <p:sp>
        <p:nvSpPr>
          <p:cNvPr id="32" name="TextBox 101">
            <a:extLst>
              <a:ext uri="{FF2B5EF4-FFF2-40B4-BE49-F238E27FC236}">
                <a16:creationId xmlns:a16="http://schemas.microsoft.com/office/drawing/2014/main" id="{B36A16B2-C312-4764-B99D-6B68748B039E}"/>
              </a:ext>
            </a:extLst>
          </p:cNvPr>
          <p:cNvSpPr txBox="1"/>
          <p:nvPr/>
        </p:nvSpPr>
        <p:spPr>
          <a:xfrm>
            <a:off x="5301773" y="5099918"/>
            <a:ext cx="3200728"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 Específico </a:t>
            </a:r>
            <a:r>
              <a:rPr lang="en-US" sz="2000" b="1" dirty="0">
                <a:latin typeface="Arial Rounded MT Bold" panose="020F0704030504030204" pitchFamily="34" charset="0"/>
              </a:rPr>
              <a:t>4</a:t>
            </a:r>
          </a:p>
        </p:txBody>
      </p:sp>
      <p:sp>
        <p:nvSpPr>
          <p:cNvPr id="33" name="Rectángulo 32">
            <a:extLst>
              <a:ext uri="{FF2B5EF4-FFF2-40B4-BE49-F238E27FC236}">
                <a16:creationId xmlns:a16="http://schemas.microsoft.com/office/drawing/2014/main" id="{86896FA7-F25B-42EF-8DB8-7D5EEE9CC7D6}"/>
              </a:ext>
            </a:extLst>
          </p:cNvPr>
          <p:cNvSpPr/>
          <p:nvPr/>
        </p:nvSpPr>
        <p:spPr>
          <a:xfrm>
            <a:off x="4387268" y="5595798"/>
            <a:ext cx="5039800" cy="744397"/>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34" name="CuadroTexto 33">
            <a:extLst>
              <a:ext uri="{FF2B5EF4-FFF2-40B4-BE49-F238E27FC236}">
                <a16:creationId xmlns:a16="http://schemas.microsoft.com/office/drawing/2014/main" id="{9E30B0FB-19B6-4C66-AE50-2DCB7AE60587}"/>
              </a:ext>
            </a:extLst>
          </p:cNvPr>
          <p:cNvSpPr txBox="1"/>
          <p:nvPr/>
        </p:nvSpPr>
        <p:spPr>
          <a:xfrm>
            <a:off x="4346917" y="5698591"/>
            <a:ext cx="4968991" cy="523220"/>
          </a:xfrm>
          <a:prstGeom prst="rect">
            <a:avLst/>
          </a:prstGeom>
          <a:noFill/>
        </p:spPr>
        <p:txBody>
          <a:bodyPr wrap="square" rtlCol="0">
            <a:spAutoFit/>
          </a:bodyPr>
          <a:lstStyle/>
          <a:p>
            <a:pPr algn="just"/>
            <a:r>
              <a:rPr lang="es-ES" sz="1400" b="1" dirty="0">
                <a:solidFill>
                  <a:srgbClr val="5F5F5F"/>
                </a:solidFill>
                <a:latin typeface="Verdana" panose="020B0604030504040204" pitchFamily="34" charset="0"/>
                <a:cs typeface="Arial" panose="020B0604020202020204" pitchFamily="34" charset="0"/>
              </a:rPr>
              <a:t> </a:t>
            </a:r>
            <a:r>
              <a:rPr lang="es-ES" sz="1400" dirty="0">
                <a:solidFill>
                  <a:srgbClr val="5F5F5F"/>
                </a:solidFill>
                <a:latin typeface="Verdana" panose="020B0604030504040204" pitchFamily="34" charset="0"/>
                <a:cs typeface="Arial" panose="020B0604020202020204" pitchFamily="34" charset="0"/>
              </a:rPr>
              <a:t>Afianzar la transparencia para mayor efectividad en la gestión pública distrital.</a:t>
            </a:r>
            <a:endParaRPr lang="es-CO" sz="1400" dirty="0">
              <a:solidFill>
                <a:srgbClr val="5F5F5F"/>
              </a:solidFill>
              <a:latin typeface="Verdana" panose="020B0604030504040204" pitchFamily="34" charset="0"/>
              <a:cs typeface="Arial" panose="020B0604020202020204" pitchFamily="34" charset="0"/>
            </a:endParaRPr>
          </a:p>
        </p:txBody>
      </p:sp>
      <p:sp>
        <p:nvSpPr>
          <p:cNvPr id="35" name="19 CuadroTexto">
            <a:extLst>
              <a:ext uri="{FF2B5EF4-FFF2-40B4-BE49-F238E27FC236}">
                <a16:creationId xmlns:a16="http://schemas.microsoft.com/office/drawing/2014/main" id="{591C11E8-011E-4D99-B23E-7CB1427B6064}"/>
              </a:ext>
            </a:extLst>
          </p:cNvPr>
          <p:cNvSpPr txBox="1">
            <a:spLocks noChangeArrowheads="1"/>
          </p:cNvSpPr>
          <p:nvPr/>
        </p:nvSpPr>
        <p:spPr bwMode="auto">
          <a:xfrm>
            <a:off x="9616173" y="5564086"/>
            <a:ext cx="2189162"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
        <p:nvSpPr>
          <p:cNvPr id="37" name="Rectángulo 12">
            <a:extLst>
              <a:ext uri="{FF2B5EF4-FFF2-40B4-BE49-F238E27FC236}">
                <a16:creationId xmlns:a16="http://schemas.microsoft.com/office/drawing/2014/main" id="{997C1EC1-2542-A240-AB82-F98161A2716D}"/>
              </a:ext>
            </a:extLst>
          </p:cNvPr>
          <p:cNvSpPr/>
          <p:nvPr/>
        </p:nvSpPr>
        <p:spPr>
          <a:xfrm>
            <a:off x="1163236" y="4385715"/>
            <a:ext cx="1274708" cy="4616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400" dirty="0">
                <a:solidFill>
                  <a:srgbClr val="4C216D"/>
                </a:solidFill>
                <a:latin typeface="Arial Rounded MT Bold" panose="020F0704030504030204" pitchFamily="34" charset="0"/>
              </a:rPr>
              <a:t>100,0%</a:t>
            </a:r>
          </a:p>
        </p:txBody>
      </p:sp>
      <p:sp>
        <p:nvSpPr>
          <p:cNvPr id="38" name="Rectángulo 12">
            <a:extLst>
              <a:ext uri="{FF2B5EF4-FFF2-40B4-BE49-F238E27FC236}">
                <a16:creationId xmlns:a16="http://schemas.microsoft.com/office/drawing/2014/main" id="{95270CEE-A0C4-4C4F-A61E-33ADF4C1A04B}"/>
              </a:ext>
            </a:extLst>
          </p:cNvPr>
          <p:cNvSpPr/>
          <p:nvPr/>
        </p:nvSpPr>
        <p:spPr>
          <a:xfrm>
            <a:off x="724235" y="4761364"/>
            <a:ext cx="242656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dirty="0">
                <a:solidFill>
                  <a:srgbClr val="4C216D"/>
                </a:solidFill>
                <a:latin typeface="Arial Rounded MT Bold" panose="020F0704030504030204" pitchFamily="34" charset="0"/>
              </a:rPr>
              <a:t>Programación objetivo</a:t>
            </a:r>
          </a:p>
        </p:txBody>
      </p:sp>
      <p:sp>
        <p:nvSpPr>
          <p:cNvPr id="39" name="Rectángulo 12">
            <a:extLst>
              <a:ext uri="{FF2B5EF4-FFF2-40B4-BE49-F238E27FC236}">
                <a16:creationId xmlns:a16="http://schemas.microsoft.com/office/drawing/2014/main" id="{5D8BEC45-EA46-F34E-9C4F-26731E222528}"/>
              </a:ext>
            </a:extLst>
          </p:cNvPr>
          <p:cNvSpPr/>
          <p:nvPr/>
        </p:nvSpPr>
        <p:spPr>
          <a:xfrm>
            <a:off x="325514" y="5775737"/>
            <a:ext cx="294029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dirty="0">
                <a:solidFill>
                  <a:schemeClr val="accent6">
                    <a:lumMod val="75000"/>
                  </a:schemeClr>
                </a:solidFill>
                <a:latin typeface="Arial Rounded MT Bold" panose="020F0704030504030204" pitchFamily="34" charset="0"/>
              </a:rPr>
              <a:t>Programación presupuestal</a:t>
            </a:r>
          </a:p>
        </p:txBody>
      </p:sp>
      <p:sp>
        <p:nvSpPr>
          <p:cNvPr id="40" name="Rectángulo 12">
            <a:extLst>
              <a:ext uri="{FF2B5EF4-FFF2-40B4-BE49-F238E27FC236}">
                <a16:creationId xmlns:a16="http://schemas.microsoft.com/office/drawing/2014/main" id="{140A73B1-E1A1-CC43-925D-BC5D7925FF9F}"/>
              </a:ext>
            </a:extLst>
          </p:cNvPr>
          <p:cNvSpPr/>
          <p:nvPr/>
        </p:nvSpPr>
        <p:spPr>
          <a:xfrm>
            <a:off x="532113" y="5364965"/>
            <a:ext cx="2618684"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s-CO" sz="2400" b="1" dirty="0">
                <a:solidFill>
                  <a:schemeClr val="accent6">
                    <a:lumMod val="75000"/>
                  </a:schemeClr>
                </a:solidFill>
              </a:rPr>
              <a:t>$ 9.600 millones</a:t>
            </a:r>
          </a:p>
        </p:txBody>
      </p:sp>
      <p:sp>
        <p:nvSpPr>
          <p:cNvPr id="36" name="19 CuadroTexto">
            <a:extLst>
              <a:ext uri="{FF2B5EF4-FFF2-40B4-BE49-F238E27FC236}">
                <a16:creationId xmlns:a16="http://schemas.microsoft.com/office/drawing/2014/main" id="{E631F544-B8FA-404B-A9CB-5B877C836669}"/>
              </a:ext>
            </a:extLst>
          </p:cNvPr>
          <p:cNvSpPr txBox="1">
            <a:spLocks noChangeArrowheads="1"/>
          </p:cNvSpPr>
          <p:nvPr/>
        </p:nvSpPr>
        <p:spPr bwMode="auto">
          <a:xfrm>
            <a:off x="9695740" y="370498"/>
            <a:ext cx="2092936" cy="52322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1400" b="1" dirty="0">
                <a:solidFill>
                  <a:prstClr val="white"/>
                </a:solidFill>
                <a:latin typeface="Verdana" panose="020B0604030504040204" pitchFamily="34" charset="0"/>
              </a:rPr>
              <a:t>Programación 2021</a:t>
            </a:r>
            <a:endParaRPr kumimoji="0" lang="es-CO" altLang="es-CO" sz="1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07843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1. Proyectos de Inversión</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8982594" y="231600"/>
            <a:ext cx="565505" cy="493879"/>
          </a:xfrm>
          <a:prstGeom prst="rect">
            <a:avLst/>
          </a:prstGeom>
        </p:spPr>
      </p:pic>
      <p:sp>
        <p:nvSpPr>
          <p:cNvPr id="22" name="TextBox 101">
            <a:extLst>
              <a:ext uri="{FF2B5EF4-FFF2-40B4-BE49-F238E27FC236}">
                <a16:creationId xmlns:a16="http://schemas.microsoft.com/office/drawing/2014/main" id="{2E8C745E-723E-400D-B302-B9829C54E178}"/>
              </a:ext>
            </a:extLst>
          </p:cNvPr>
          <p:cNvSpPr txBox="1"/>
          <p:nvPr/>
        </p:nvSpPr>
        <p:spPr>
          <a:xfrm>
            <a:off x="5915668" y="3429000"/>
            <a:ext cx="3200728"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 Específico </a:t>
            </a:r>
            <a:r>
              <a:rPr lang="en-US" sz="2000" b="1" dirty="0">
                <a:latin typeface="Arial Rounded MT Bold" panose="020F0704030504030204" pitchFamily="34" charset="0"/>
              </a:rPr>
              <a:t>2</a:t>
            </a:r>
          </a:p>
        </p:txBody>
      </p:sp>
      <p:sp>
        <p:nvSpPr>
          <p:cNvPr id="20" name="TextBox 104">
            <a:extLst>
              <a:ext uri="{FF2B5EF4-FFF2-40B4-BE49-F238E27FC236}">
                <a16:creationId xmlns:a16="http://schemas.microsoft.com/office/drawing/2014/main" id="{3344FE50-9CF4-4F9B-AD02-BD82C3C329CD}"/>
              </a:ext>
            </a:extLst>
          </p:cNvPr>
          <p:cNvSpPr txBox="1"/>
          <p:nvPr/>
        </p:nvSpPr>
        <p:spPr>
          <a:xfrm>
            <a:off x="5956673" y="1445549"/>
            <a:ext cx="3199137"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 Específico </a:t>
            </a:r>
            <a:r>
              <a:rPr lang="en-US" sz="2000" b="1" dirty="0">
                <a:latin typeface="Arial Rounded MT Bold" panose="020F0704030504030204" pitchFamily="34" charset="0"/>
              </a:rPr>
              <a:t>1</a:t>
            </a:r>
          </a:p>
        </p:txBody>
      </p:sp>
      <p:sp>
        <p:nvSpPr>
          <p:cNvPr id="12" name="CuadroTexto 2">
            <a:extLst>
              <a:ext uri="{FF2B5EF4-FFF2-40B4-BE49-F238E27FC236}">
                <a16:creationId xmlns:a16="http://schemas.microsoft.com/office/drawing/2014/main" id="{CADE355A-75CD-4B03-85A9-4F19C409310D}"/>
              </a:ext>
            </a:extLst>
          </p:cNvPr>
          <p:cNvSpPr txBox="1"/>
          <p:nvPr/>
        </p:nvSpPr>
        <p:spPr>
          <a:xfrm>
            <a:off x="1042892" y="2836044"/>
            <a:ext cx="3488240"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000" dirty="0">
                <a:solidFill>
                  <a:srgbClr val="002060"/>
                </a:solidFill>
                <a:latin typeface="Arial Rounded MT Bold" panose="020F0704030504030204" pitchFamily="34" charset="0"/>
              </a:rPr>
              <a:t>Proyecto de inversión: </a:t>
            </a:r>
            <a:r>
              <a:rPr kumimoji="0" lang="es-ES" altLang="es-CO" sz="2400" b="0" i="0" u="none" strike="noStrike" kern="1200" cap="none" spc="0" normalizeH="0" baseline="0" noProof="0" dirty="0">
                <a:ln>
                  <a:noFill/>
                </a:ln>
                <a:solidFill>
                  <a:prstClr val="black">
                    <a:lumMod val="50000"/>
                    <a:lumOff val="50000"/>
                  </a:prstClr>
                </a:solidFill>
                <a:effectLst/>
                <a:uLnTx/>
                <a:uFillTx/>
                <a:latin typeface="Trebuchet MS" panose="020B0603020202020204" pitchFamily="34" charset="0"/>
                <a:ea typeface="Verdana" panose="020B0604030504040204" pitchFamily="34" charset="0"/>
                <a:cs typeface="Calibri"/>
              </a:rPr>
              <a:t>Fortalecimiento de la capacidad institucional</a:t>
            </a:r>
            <a:endParaRPr kumimoji="0" lang="es-CO" altLang="es-CO" sz="2400" b="0" i="0" u="none" strike="noStrike" kern="1200" cap="none" spc="0" normalizeH="0" baseline="0" noProof="0" dirty="0">
              <a:ln>
                <a:noFill/>
              </a:ln>
              <a:solidFill>
                <a:prstClr val="black">
                  <a:lumMod val="50000"/>
                  <a:lumOff val="50000"/>
                </a:prstClr>
              </a:solidFill>
              <a:effectLst/>
              <a:uLnTx/>
              <a:uFillTx/>
              <a:latin typeface="Trebuchet MS" panose="020B0603020202020204" pitchFamily="34" charset="0"/>
              <a:ea typeface="Verdana" panose="020B0604030504040204" pitchFamily="34" charset="0"/>
              <a:cs typeface="Calibri"/>
            </a:endParaRPr>
          </a:p>
          <a:p>
            <a:pPr algn="ctr"/>
            <a:endParaRPr lang="es-CO" sz="2000" dirty="0">
              <a:latin typeface="Arial Rounded MT Bold" panose="020F0704030504030204" pitchFamily="34" charset="0"/>
            </a:endParaRPr>
          </a:p>
        </p:txBody>
      </p:sp>
      <p:pic>
        <p:nvPicPr>
          <p:cNvPr id="26" name="Gráfico 2" descr="Crecimiento empresarial">
            <a:extLst>
              <a:ext uri="{FF2B5EF4-FFF2-40B4-BE49-F238E27FC236}">
                <a16:creationId xmlns:a16="http://schemas.microsoft.com/office/drawing/2014/main" id="{E8F2ED82-031F-4868-882A-805CDFB449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3703" y="1410022"/>
            <a:ext cx="1544111" cy="1550588"/>
          </a:xfrm>
          <a:prstGeom prst="rect">
            <a:avLst/>
          </a:prstGeom>
        </p:spPr>
      </p:pic>
      <p:sp>
        <p:nvSpPr>
          <p:cNvPr id="27" name="Rectángulo 26">
            <a:extLst>
              <a:ext uri="{FF2B5EF4-FFF2-40B4-BE49-F238E27FC236}">
                <a16:creationId xmlns:a16="http://schemas.microsoft.com/office/drawing/2014/main" id="{4CE8F86B-0273-499E-B629-9639D82EB374}"/>
              </a:ext>
            </a:extLst>
          </p:cNvPr>
          <p:cNvSpPr/>
          <p:nvPr/>
        </p:nvSpPr>
        <p:spPr>
          <a:xfrm>
            <a:off x="5627077" y="2053896"/>
            <a:ext cx="3777911" cy="1108971"/>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2" name="CuadroTexto 1">
            <a:extLst>
              <a:ext uri="{FF2B5EF4-FFF2-40B4-BE49-F238E27FC236}">
                <a16:creationId xmlns:a16="http://schemas.microsoft.com/office/drawing/2014/main" id="{7C4F9CC8-B25B-444E-A8C7-E289D57A0690}"/>
              </a:ext>
            </a:extLst>
          </p:cNvPr>
          <p:cNvSpPr txBox="1"/>
          <p:nvPr/>
        </p:nvSpPr>
        <p:spPr>
          <a:xfrm>
            <a:off x="5771912" y="2185316"/>
            <a:ext cx="3488240" cy="800219"/>
          </a:xfrm>
          <a:prstGeom prst="rect">
            <a:avLst/>
          </a:prstGeom>
          <a:noFill/>
        </p:spPr>
        <p:txBody>
          <a:bodyPr wrap="square" rtlCol="0">
            <a:spAutoFit/>
          </a:bodyPr>
          <a:lstStyle/>
          <a:p>
            <a:pPr algn="just"/>
            <a:r>
              <a:rPr lang="es-ES" sz="1400" dirty="0">
                <a:solidFill>
                  <a:srgbClr val="5F5F5F"/>
                </a:solidFill>
                <a:latin typeface="Verdana" panose="020B0604030504040204" pitchFamily="34" charset="0"/>
                <a:cs typeface="Arial" panose="020B0604020202020204" pitchFamily="34" charset="0"/>
              </a:rPr>
              <a:t>Gestionar de manera eficiente los recursos para apoyar la misionalidad de la Entidad</a:t>
            </a:r>
            <a:r>
              <a:rPr lang="es-ES" dirty="0">
                <a:solidFill>
                  <a:srgbClr val="5F5F5F"/>
                </a:solidFill>
                <a:latin typeface="Verdana" panose="020B0604030504040204" pitchFamily="34" charset="0"/>
                <a:cs typeface="Arial" panose="020B0604020202020204" pitchFamily="34" charset="0"/>
              </a:rPr>
              <a:t>.</a:t>
            </a:r>
            <a:endParaRPr lang="es-CO" dirty="0">
              <a:solidFill>
                <a:srgbClr val="5F5F5F"/>
              </a:solidFill>
              <a:latin typeface="Verdana" panose="020B0604030504040204" pitchFamily="34" charset="0"/>
              <a:cs typeface="Arial" panose="020B0604020202020204" pitchFamily="34" charset="0"/>
            </a:endParaRPr>
          </a:p>
        </p:txBody>
      </p:sp>
      <p:sp>
        <p:nvSpPr>
          <p:cNvPr id="28" name="19 CuadroTexto">
            <a:extLst>
              <a:ext uri="{FF2B5EF4-FFF2-40B4-BE49-F238E27FC236}">
                <a16:creationId xmlns:a16="http://schemas.microsoft.com/office/drawing/2014/main" id="{B8B317EE-D7F2-4C4A-AD8E-90F54393EA89}"/>
              </a:ext>
            </a:extLst>
          </p:cNvPr>
          <p:cNvSpPr txBox="1">
            <a:spLocks noChangeArrowheads="1"/>
          </p:cNvSpPr>
          <p:nvPr/>
        </p:nvSpPr>
        <p:spPr bwMode="auto">
          <a:xfrm>
            <a:off x="9577036" y="2485988"/>
            <a:ext cx="2189162"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
        <p:nvSpPr>
          <p:cNvPr id="29" name="Rectángulo 28">
            <a:extLst>
              <a:ext uri="{FF2B5EF4-FFF2-40B4-BE49-F238E27FC236}">
                <a16:creationId xmlns:a16="http://schemas.microsoft.com/office/drawing/2014/main" id="{D8558D2D-814C-4D2F-94BF-338A6B8338AB}"/>
              </a:ext>
            </a:extLst>
          </p:cNvPr>
          <p:cNvSpPr/>
          <p:nvPr/>
        </p:nvSpPr>
        <p:spPr>
          <a:xfrm>
            <a:off x="5667285" y="3835263"/>
            <a:ext cx="3777911" cy="1723111"/>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30" name="CuadroTexto 29">
            <a:extLst>
              <a:ext uri="{FF2B5EF4-FFF2-40B4-BE49-F238E27FC236}">
                <a16:creationId xmlns:a16="http://schemas.microsoft.com/office/drawing/2014/main" id="{0251C0F9-AE86-49DF-9326-3D2CACA4921C}"/>
              </a:ext>
            </a:extLst>
          </p:cNvPr>
          <p:cNvSpPr txBox="1"/>
          <p:nvPr/>
        </p:nvSpPr>
        <p:spPr>
          <a:xfrm>
            <a:off x="5771912" y="4004320"/>
            <a:ext cx="3488240" cy="1384995"/>
          </a:xfrm>
          <a:prstGeom prst="rect">
            <a:avLst/>
          </a:prstGeom>
          <a:noFill/>
        </p:spPr>
        <p:txBody>
          <a:bodyPr wrap="square" rtlCol="0">
            <a:spAutoFit/>
          </a:bodyPr>
          <a:lstStyle/>
          <a:p>
            <a:pPr algn="just"/>
            <a:r>
              <a:rPr lang="es-ES" sz="1400" dirty="0"/>
              <a:t> </a:t>
            </a:r>
            <a:r>
              <a:rPr lang="es-ES" sz="1400" b="1" dirty="0">
                <a:solidFill>
                  <a:srgbClr val="5F5F5F"/>
                </a:solidFill>
                <a:latin typeface="Verdana" panose="020B0604030504040204" pitchFamily="34" charset="0"/>
                <a:cs typeface="Arial" panose="020B0604020202020204" pitchFamily="34" charset="0"/>
              </a:rPr>
              <a:t> </a:t>
            </a:r>
            <a:r>
              <a:rPr lang="es-ES" sz="1400" dirty="0">
                <a:solidFill>
                  <a:srgbClr val="5F5F5F"/>
                </a:solidFill>
                <a:latin typeface="Verdana" panose="020B0604030504040204" pitchFamily="34" charset="0"/>
                <a:cs typeface="Arial" panose="020B0604020202020204" pitchFamily="34" charset="0"/>
              </a:rPr>
              <a:t>Fortalecer la planeación institucional de la Entidad de acuerdo con las necesidades y nuevas realidades, soportada en un esquema de medición, seguimiento y mejora continua.</a:t>
            </a:r>
            <a:endParaRPr lang="es-CO" sz="1400" dirty="0">
              <a:solidFill>
                <a:srgbClr val="5F5F5F"/>
              </a:solidFill>
              <a:latin typeface="Verdana" panose="020B0604030504040204" pitchFamily="34" charset="0"/>
              <a:cs typeface="Arial" panose="020B0604020202020204" pitchFamily="34" charset="0"/>
            </a:endParaRPr>
          </a:p>
        </p:txBody>
      </p:sp>
      <p:sp>
        <p:nvSpPr>
          <p:cNvPr id="31" name="19 CuadroTexto">
            <a:extLst>
              <a:ext uri="{FF2B5EF4-FFF2-40B4-BE49-F238E27FC236}">
                <a16:creationId xmlns:a16="http://schemas.microsoft.com/office/drawing/2014/main" id="{73BFA300-DD47-49BC-8820-A9F4A556E127}"/>
              </a:ext>
            </a:extLst>
          </p:cNvPr>
          <p:cNvSpPr txBox="1">
            <a:spLocks noChangeArrowheads="1"/>
          </p:cNvSpPr>
          <p:nvPr/>
        </p:nvSpPr>
        <p:spPr bwMode="auto">
          <a:xfrm>
            <a:off x="9670714" y="4287199"/>
            <a:ext cx="2189162"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
        <p:nvSpPr>
          <p:cNvPr id="24" name="Rectángulo 12">
            <a:extLst>
              <a:ext uri="{FF2B5EF4-FFF2-40B4-BE49-F238E27FC236}">
                <a16:creationId xmlns:a16="http://schemas.microsoft.com/office/drawing/2014/main" id="{5F47ACA1-9D78-8046-BB28-5077905EF1DF}"/>
              </a:ext>
            </a:extLst>
          </p:cNvPr>
          <p:cNvSpPr/>
          <p:nvPr/>
        </p:nvSpPr>
        <p:spPr>
          <a:xfrm>
            <a:off x="2028404" y="4357026"/>
            <a:ext cx="1274708" cy="4616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400" dirty="0">
                <a:solidFill>
                  <a:srgbClr val="4C216D"/>
                </a:solidFill>
                <a:latin typeface="Arial Rounded MT Bold" panose="020F0704030504030204" pitchFamily="34" charset="0"/>
              </a:rPr>
              <a:t>100,0%</a:t>
            </a:r>
          </a:p>
        </p:txBody>
      </p:sp>
      <p:sp>
        <p:nvSpPr>
          <p:cNvPr id="32" name="Rectángulo 12">
            <a:extLst>
              <a:ext uri="{FF2B5EF4-FFF2-40B4-BE49-F238E27FC236}">
                <a16:creationId xmlns:a16="http://schemas.microsoft.com/office/drawing/2014/main" id="{8B0D3E1A-2948-7444-A0C8-4BCFCCC740FC}"/>
              </a:ext>
            </a:extLst>
          </p:cNvPr>
          <p:cNvSpPr/>
          <p:nvPr/>
        </p:nvSpPr>
        <p:spPr>
          <a:xfrm>
            <a:off x="1533523" y="4752371"/>
            <a:ext cx="242656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dirty="0">
                <a:solidFill>
                  <a:srgbClr val="4C216D"/>
                </a:solidFill>
                <a:latin typeface="Arial Rounded MT Bold" panose="020F0704030504030204" pitchFamily="34" charset="0"/>
              </a:rPr>
              <a:t>Programación objetivo</a:t>
            </a:r>
          </a:p>
        </p:txBody>
      </p:sp>
      <p:sp>
        <p:nvSpPr>
          <p:cNvPr id="33" name="Rectángulo 12">
            <a:extLst>
              <a:ext uri="{FF2B5EF4-FFF2-40B4-BE49-F238E27FC236}">
                <a16:creationId xmlns:a16="http://schemas.microsoft.com/office/drawing/2014/main" id="{F944B257-15EE-0341-ACA8-F80A793D0EC4}"/>
              </a:ext>
            </a:extLst>
          </p:cNvPr>
          <p:cNvSpPr/>
          <p:nvPr/>
        </p:nvSpPr>
        <p:spPr>
          <a:xfrm>
            <a:off x="1276658" y="5678811"/>
            <a:ext cx="294029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dirty="0">
                <a:solidFill>
                  <a:schemeClr val="accent6">
                    <a:lumMod val="75000"/>
                  </a:schemeClr>
                </a:solidFill>
                <a:latin typeface="Arial Rounded MT Bold" panose="020F0704030504030204" pitchFamily="34" charset="0"/>
              </a:rPr>
              <a:t>Programación presupuestal</a:t>
            </a:r>
          </a:p>
        </p:txBody>
      </p:sp>
      <p:sp>
        <p:nvSpPr>
          <p:cNvPr id="34" name="Rectángulo 12">
            <a:extLst>
              <a:ext uri="{FF2B5EF4-FFF2-40B4-BE49-F238E27FC236}">
                <a16:creationId xmlns:a16="http://schemas.microsoft.com/office/drawing/2014/main" id="{AE18CA52-9031-A141-87CB-3A0C3FC566AC}"/>
              </a:ext>
            </a:extLst>
          </p:cNvPr>
          <p:cNvSpPr/>
          <p:nvPr/>
        </p:nvSpPr>
        <p:spPr>
          <a:xfrm>
            <a:off x="1403247" y="5290899"/>
            <a:ext cx="2618684"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s-CO" sz="2400" b="1" dirty="0">
                <a:solidFill>
                  <a:schemeClr val="accent6">
                    <a:lumMod val="75000"/>
                  </a:schemeClr>
                </a:solidFill>
              </a:rPr>
              <a:t>$ 11.806 millones</a:t>
            </a:r>
          </a:p>
        </p:txBody>
      </p:sp>
      <p:sp>
        <p:nvSpPr>
          <p:cNvPr id="35" name="19 CuadroTexto">
            <a:extLst>
              <a:ext uri="{FF2B5EF4-FFF2-40B4-BE49-F238E27FC236}">
                <a16:creationId xmlns:a16="http://schemas.microsoft.com/office/drawing/2014/main" id="{39248112-EB8D-4738-98A3-682575F77482}"/>
              </a:ext>
            </a:extLst>
          </p:cNvPr>
          <p:cNvSpPr txBox="1">
            <a:spLocks noChangeArrowheads="1"/>
          </p:cNvSpPr>
          <p:nvPr/>
        </p:nvSpPr>
        <p:spPr bwMode="auto">
          <a:xfrm>
            <a:off x="9695740" y="370498"/>
            <a:ext cx="2092936" cy="52322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1400" b="1" dirty="0">
                <a:solidFill>
                  <a:prstClr val="white"/>
                </a:solidFill>
                <a:latin typeface="Verdana" panose="020B0604030504040204" pitchFamily="34" charset="0"/>
              </a:rPr>
              <a:t>Programación 2021</a:t>
            </a:r>
            <a:endParaRPr kumimoji="0" lang="es-CO" altLang="es-CO" sz="1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321661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1. Proyectos de Inversión</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8982594" y="231600"/>
            <a:ext cx="565505" cy="493879"/>
          </a:xfrm>
          <a:prstGeom prst="rect">
            <a:avLst/>
          </a:prstGeom>
        </p:spPr>
      </p:pic>
      <p:sp>
        <p:nvSpPr>
          <p:cNvPr id="22" name="TextBox 101">
            <a:extLst>
              <a:ext uri="{FF2B5EF4-FFF2-40B4-BE49-F238E27FC236}">
                <a16:creationId xmlns:a16="http://schemas.microsoft.com/office/drawing/2014/main" id="{2E8C745E-723E-400D-B302-B9829C54E178}"/>
              </a:ext>
            </a:extLst>
          </p:cNvPr>
          <p:cNvSpPr txBox="1"/>
          <p:nvPr/>
        </p:nvSpPr>
        <p:spPr>
          <a:xfrm>
            <a:off x="5875460" y="3641857"/>
            <a:ext cx="3200728"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 Específico </a:t>
            </a:r>
            <a:r>
              <a:rPr lang="en-US" sz="2000" b="1" dirty="0">
                <a:latin typeface="Arial Rounded MT Bold" panose="020F0704030504030204" pitchFamily="34" charset="0"/>
              </a:rPr>
              <a:t>2</a:t>
            </a:r>
          </a:p>
        </p:txBody>
      </p:sp>
      <p:sp>
        <p:nvSpPr>
          <p:cNvPr id="20" name="TextBox 104">
            <a:extLst>
              <a:ext uri="{FF2B5EF4-FFF2-40B4-BE49-F238E27FC236}">
                <a16:creationId xmlns:a16="http://schemas.microsoft.com/office/drawing/2014/main" id="{3344FE50-9CF4-4F9B-AD02-BD82C3C329CD}"/>
              </a:ext>
            </a:extLst>
          </p:cNvPr>
          <p:cNvSpPr txBox="1"/>
          <p:nvPr/>
        </p:nvSpPr>
        <p:spPr>
          <a:xfrm>
            <a:off x="5956673" y="1445549"/>
            <a:ext cx="3199137"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 Específico </a:t>
            </a:r>
            <a:r>
              <a:rPr lang="en-US" sz="2000" b="1" dirty="0">
                <a:latin typeface="Arial Rounded MT Bold" panose="020F0704030504030204" pitchFamily="34" charset="0"/>
              </a:rPr>
              <a:t>1</a:t>
            </a:r>
          </a:p>
        </p:txBody>
      </p:sp>
      <p:sp>
        <p:nvSpPr>
          <p:cNvPr id="12" name="CuadroTexto 2">
            <a:extLst>
              <a:ext uri="{FF2B5EF4-FFF2-40B4-BE49-F238E27FC236}">
                <a16:creationId xmlns:a16="http://schemas.microsoft.com/office/drawing/2014/main" id="{CADE355A-75CD-4B03-85A9-4F19C409310D}"/>
              </a:ext>
            </a:extLst>
          </p:cNvPr>
          <p:cNvSpPr txBox="1"/>
          <p:nvPr/>
        </p:nvSpPr>
        <p:spPr>
          <a:xfrm>
            <a:off x="1235520" y="2913979"/>
            <a:ext cx="3488240" cy="150810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000" dirty="0">
                <a:solidFill>
                  <a:srgbClr val="002060"/>
                </a:solidFill>
                <a:latin typeface="Arial Rounded MT Bold" panose="020F0704030504030204" pitchFamily="34" charset="0"/>
              </a:rPr>
              <a:t>Proyecto de inversión: </a:t>
            </a:r>
            <a:r>
              <a:rPr kumimoji="0" lang="es-ES" altLang="es-CO" b="0" i="0" u="none" strike="noStrike" kern="1200" cap="none" spc="0" normalizeH="0" baseline="0" noProof="0" dirty="0">
                <a:ln>
                  <a:noFill/>
                </a:ln>
                <a:solidFill>
                  <a:prstClr val="black">
                    <a:lumMod val="50000"/>
                    <a:lumOff val="50000"/>
                  </a:prstClr>
                </a:solidFill>
                <a:effectLst/>
                <a:uLnTx/>
                <a:uFillTx/>
                <a:latin typeface="Trebuchet MS" panose="020B0603020202020204" pitchFamily="34" charset="0"/>
                <a:ea typeface="Verdana" panose="020B0604030504040204" pitchFamily="34" charset="0"/>
                <a:cs typeface="Calibri"/>
              </a:rPr>
              <a:t>Generación de los lineamientos de comunicación del Distrito para construir ciudad y ciudadanía </a:t>
            </a:r>
            <a:endParaRPr lang="es-CO" sz="2000" dirty="0">
              <a:latin typeface="Arial Rounded MT Bold" panose="020F0704030504030204" pitchFamily="34" charset="0"/>
            </a:endParaRPr>
          </a:p>
        </p:txBody>
      </p:sp>
      <p:sp>
        <p:nvSpPr>
          <p:cNvPr id="27" name="Rectángulo 26">
            <a:extLst>
              <a:ext uri="{FF2B5EF4-FFF2-40B4-BE49-F238E27FC236}">
                <a16:creationId xmlns:a16="http://schemas.microsoft.com/office/drawing/2014/main" id="{4CE8F86B-0273-499E-B629-9639D82EB374}"/>
              </a:ext>
            </a:extLst>
          </p:cNvPr>
          <p:cNvSpPr/>
          <p:nvPr/>
        </p:nvSpPr>
        <p:spPr>
          <a:xfrm>
            <a:off x="5627077" y="2053896"/>
            <a:ext cx="3777911" cy="1268016"/>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2" name="CuadroTexto 1">
            <a:extLst>
              <a:ext uri="{FF2B5EF4-FFF2-40B4-BE49-F238E27FC236}">
                <a16:creationId xmlns:a16="http://schemas.microsoft.com/office/drawing/2014/main" id="{7C4F9CC8-B25B-444E-A8C7-E289D57A0690}"/>
              </a:ext>
            </a:extLst>
          </p:cNvPr>
          <p:cNvSpPr txBox="1"/>
          <p:nvPr/>
        </p:nvSpPr>
        <p:spPr>
          <a:xfrm>
            <a:off x="5760147" y="2146019"/>
            <a:ext cx="3488240" cy="954107"/>
          </a:xfrm>
          <a:prstGeom prst="rect">
            <a:avLst/>
          </a:prstGeom>
          <a:noFill/>
        </p:spPr>
        <p:txBody>
          <a:bodyPr wrap="square" rtlCol="0">
            <a:spAutoFit/>
          </a:bodyPr>
          <a:lstStyle/>
          <a:p>
            <a:pPr algn="just"/>
            <a:r>
              <a:rPr lang="es-ES" sz="1400" dirty="0">
                <a:solidFill>
                  <a:srgbClr val="5F5F5F"/>
                </a:solidFill>
                <a:latin typeface="Verdana" panose="020B0604030504040204" pitchFamily="34" charset="0"/>
                <a:cs typeface="Arial" panose="020B0604020202020204" pitchFamily="34" charset="0"/>
              </a:rPr>
              <a:t>Fortalecer la articulación interinstitucional y las estrategias de las oficinas de comunicaciones de las entidades del Distrito.</a:t>
            </a:r>
            <a:endParaRPr lang="es-CO" dirty="0">
              <a:solidFill>
                <a:srgbClr val="5F5F5F"/>
              </a:solidFill>
              <a:latin typeface="Verdana" panose="020B0604030504040204" pitchFamily="34" charset="0"/>
              <a:cs typeface="Arial" panose="020B0604020202020204" pitchFamily="34" charset="0"/>
            </a:endParaRPr>
          </a:p>
        </p:txBody>
      </p:sp>
      <p:sp>
        <p:nvSpPr>
          <p:cNvPr id="28" name="19 CuadroTexto">
            <a:extLst>
              <a:ext uri="{FF2B5EF4-FFF2-40B4-BE49-F238E27FC236}">
                <a16:creationId xmlns:a16="http://schemas.microsoft.com/office/drawing/2014/main" id="{B8B317EE-D7F2-4C4A-AD8E-90F54393EA89}"/>
              </a:ext>
            </a:extLst>
          </p:cNvPr>
          <p:cNvSpPr txBox="1">
            <a:spLocks noChangeArrowheads="1"/>
          </p:cNvSpPr>
          <p:nvPr/>
        </p:nvSpPr>
        <p:spPr bwMode="auto">
          <a:xfrm>
            <a:off x="9577036" y="2485988"/>
            <a:ext cx="2189162" cy="58477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
        <p:nvSpPr>
          <p:cNvPr id="29" name="Rectángulo 28">
            <a:extLst>
              <a:ext uri="{FF2B5EF4-FFF2-40B4-BE49-F238E27FC236}">
                <a16:creationId xmlns:a16="http://schemas.microsoft.com/office/drawing/2014/main" id="{D8558D2D-814C-4D2F-94BF-338A6B8338AB}"/>
              </a:ext>
            </a:extLst>
          </p:cNvPr>
          <p:cNvSpPr/>
          <p:nvPr/>
        </p:nvSpPr>
        <p:spPr>
          <a:xfrm>
            <a:off x="5627077" y="4205672"/>
            <a:ext cx="3777911" cy="1268017"/>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30" name="CuadroTexto 29">
            <a:extLst>
              <a:ext uri="{FF2B5EF4-FFF2-40B4-BE49-F238E27FC236}">
                <a16:creationId xmlns:a16="http://schemas.microsoft.com/office/drawing/2014/main" id="{0251C0F9-AE86-49DF-9326-3D2CACA4921C}"/>
              </a:ext>
            </a:extLst>
          </p:cNvPr>
          <p:cNvSpPr txBox="1"/>
          <p:nvPr/>
        </p:nvSpPr>
        <p:spPr>
          <a:xfrm>
            <a:off x="5760147" y="4470348"/>
            <a:ext cx="3488240" cy="738664"/>
          </a:xfrm>
          <a:prstGeom prst="rect">
            <a:avLst/>
          </a:prstGeom>
          <a:noFill/>
        </p:spPr>
        <p:txBody>
          <a:bodyPr wrap="square" rtlCol="0">
            <a:spAutoFit/>
          </a:bodyPr>
          <a:lstStyle/>
          <a:p>
            <a:pPr algn="just"/>
            <a:r>
              <a:rPr lang="es-ES" sz="1400" dirty="0">
                <a:latin typeface="Verdana" panose="020B0604030504040204" pitchFamily="34" charset="0"/>
                <a:ea typeface="Verdana" panose="020B0604030504040204" pitchFamily="34" charset="0"/>
              </a:rPr>
              <a:t> </a:t>
            </a:r>
            <a:r>
              <a:rPr lang="es-ES" sz="1400" dirty="0">
                <a:solidFill>
                  <a:srgbClr val="5F5F5F"/>
                </a:solidFill>
                <a:latin typeface="Verdana" panose="020B0604030504040204" pitchFamily="34" charset="0"/>
                <a:ea typeface="Verdana" panose="020B0604030504040204" pitchFamily="34" charset="0"/>
                <a:cs typeface="Arial" panose="020B0604020202020204" pitchFamily="34" charset="0"/>
              </a:rPr>
              <a:t>Lograr una comunicación pública en la que los ciudadanos se vean identificados.</a:t>
            </a:r>
            <a:endParaRPr lang="es-CO" sz="1400" dirty="0">
              <a:solidFill>
                <a:srgbClr val="5F5F5F"/>
              </a:solidFill>
              <a:latin typeface="Verdana" panose="020B0604030504040204" pitchFamily="34" charset="0"/>
              <a:ea typeface="Verdana" panose="020B0604030504040204" pitchFamily="34" charset="0"/>
              <a:cs typeface="Arial" panose="020B0604020202020204" pitchFamily="34" charset="0"/>
            </a:endParaRPr>
          </a:p>
        </p:txBody>
      </p:sp>
      <p:sp>
        <p:nvSpPr>
          <p:cNvPr id="31" name="19 CuadroTexto">
            <a:extLst>
              <a:ext uri="{FF2B5EF4-FFF2-40B4-BE49-F238E27FC236}">
                <a16:creationId xmlns:a16="http://schemas.microsoft.com/office/drawing/2014/main" id="{73BFA300-DD47-49BC-8820-A9F4A556E127}"/>
              </a:ext>
            </a:extLst>
          </p:cNvPr>
          <p:cNvSpPr txBox="1">
            <a:spLocks noChangeArrowheads="1"/>
          </p:cNvSpPr>
          <p:nvPr/>
        </p:nvSpPr>
        <p:spPr bwMode="auto">
          <a:xfrm>
            <a:off x="9548099" y="4345970"/>
            <a:ext cx="2189162"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pic>
        <p:nvPicPr>
          <p:cNvPr id="17" name="Imagen 2" descr="Icono&#10;&#10;Descripción generada automáticamente">
            <a:extLst>
              <a:ext uri="{FF2B5EF4-FFF2-40B4-BE49-F238E27FC236}">
                <a16:creationId xmlns:a16="http://schemas.microsoft.com/office/drawing/2014/main" id="{96844FDD-B1F0-4D02-9B50-15EB60FD22A5}"/>
              </a:ext>
            </a:extLst>
          </p:cNvPr>
          <p:cNvPicPr>
            <a:picLocks noChangeAspect="1"/>
          </p:cNvPicPr>
          <p:nvPr/>
        </p:nvPicPr>
        <p:blipFill>
          <a:blip r:embed="rId4"/>
          <a:stretch>
            <a:fillRect/>
          </a:stretch>
        </p:blipFill>
        <p:spPr>
          <a:xfrm>
            <a:off x="2270426" y="1497850"/>
            <a:ext cx="1326837" cy="1349377"/>
          </a:xfrm>
          <a:prstGeom prst="rect">
            <a:avLst/>
          </a:prstGeom>
        </p:spPr>
      </p:pic>
      <p:sp>
        <p:nvSpPr>
          <p:cNvPr id="19" name="Rectángulo 12">
            <a:extLst>
              <a:ext uri="{FF2B5EF4-FFF2-40B4-BE49-F238E27FC236}">
                <a16:creationId xmlns:a16="http://schemas.microsoft.com/office/drawing/2014/main" id="{7BAA8C2A-EF81-B144-9BF2-F551A267D6A3}"/>
              </a:ext>
            </a:extLst>
          </p:cNvPr>
          <p:cNvSpPr/>
          <p:nvPr/>
        </p:nvSpPr>
        <p:spPr>
          <a:xfrm>
            <a:off x="2193854" y="4523236"/>
            <a:ext cx="1274708" cy="4616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400" dirty="0">
                <a:solidFill>
                  <a:srgbClr val="4C216D"/>
                </a:solidFill>
                <a:latin typeface="Arial Rounded MT Bold" panose="020F0704030504030204" pitchFamily="34" charset="0"/>
              </a:rPr>
              <a:t>100,0%</a:t>
            </a:r>
          </a:p>
        </p:txBody>
      </p:sp>
      <p:sp>
        <p:nvSpPr>
          <p:cNvPr id="21" name="Rectángulo 12">
            <a:extLst>
              <a:ext uri="{FF2B5EF4-FFF2-40B4-BE49-F238E27FC236}">
                <a16:creationId xmlns:a16="http://schemas.microsoft.com/office/drawing/2014/main" id="{D8038600-E5FD-7D4A-9E29-034B3070E046}"/>
              </a:ext>
            </a:extLst>
          </p:cNvPr>
          <p:cNvSpPr/>
          <p:nvPr/>
        </p:nvSpPr>
        <p:spPr>
          <a:xfrm>
            <a:off x="1720563" y="4978895"/>
            <a:ext cx="242656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b="1" dirty="0">
                <a:solidFill>
                  <a:srgbClr val="4C216D"/>
                </a:solidFill>
                <a:latin typeface="Arial Rounded MT Bold" panose="020F0704030504030204" pitchFamily="34" charset="0"/>
              </a:rPr>
              <a:t>Programación objetivo</a:t>
            </a:r>
          </a:p>
        </p:txBody>
      </p:sp>
      <p:sp>
        <p:nvSpPr>
          <p:cNvPr id="24" name="Rectángulo 12">
            <a:extLst>
              <a:ext uri="{FF2B5EF4-FFF2-40B4-BE49-F238E27FC236}">
                <a16:creationId xmlns:a16="http://schemas.microsoft.com/office/drawing/2014/main" id="{DEA885E5-0D7D-234E-A3B5-648F8BA2EE75}"/>
              </a:ext>
            </a:extLst>
          </p:cNvPr>
          <p:cNvSpPr/>
          <p:nvPr/>
        </p:nvSpPr>
        <p:spPr>
          <a:xfrm>
            <a:off x="1553302" y="5929624"/>
            <a:ext cx="294029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b="1" dirty="0">
                <a:solidFill>
                  <a:schemeClr val="accent6">
                    <a:lumMod val="75000"/>
                  </a:schemeClr>
                </a:solidFill>
                <a:latin typeface="Arial Rounded MT Bold" panose="020F0704030504030204" pitchFamily="34" charset="0"/>
              </a:rPr>
              <a:t>Programación presupuestal</a:t>
            </a:r>
          </a:p>
        </p:txBody>
      </p:sp>
      <p:sp>
        <p:nvSpPr>
          <p:cNvPr id="26" name="Rectángulo 12">
            <a:extLst>
              <a:ext uri="{FF2B5EF4-FFF2-40B4-BE49-F238E27FC236}">
                <a16:creationId xmlns:a16="http://schemas.microsoft.com/office/drawing/2014/main" id="{E24660A0-35CA-CF4D-9520-9C7F6678457F}"/>
              </a:ext>
            </a:extLst>
          </p:cNvPr>
          <p:cNvSpPr/>
          <p:nvPr/>
        </p:nvSpPr>
        <p:spPr>
          <a:xfrm>
            <a:off x="1679891" y="5541712"/>
            <a:ext cx="2618684"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s-CO" sz="2400" b="1" dirty="0">
                <a:solidFill>
                  <a:schemeClr val="accent6">
                    <a:lumMod val="75000"/>
                  </a:schemeClr>
                </a:solidFill>
              </a:rPr>
              <a:t>$ 19.615 millones</a:t>
            </a:r>
          </a:p>
        </p:txBody>
      </p:sp>
      <p:sp>
        <p:nvSpPr>
          <p:cNvPr id="33" name="19 CuadroTexto">
            <a:extLst>
              <a:ext uri="{FF2B5EF4-FFF2-40B4-BE49-F238E27FC236}">
                <a16:creationId xmlns:a16="http://schemas.microsoft.com/office/drawing/2014/main" id="{CCD48A62-C005-44D6-96D7-E451826A44FF}"/>
              </a:ext>
            </a:extLst>
          </p:cNvPr>
          <p:cNvSpPr txBox="1">
            <a:spLocks noChangeArrowheads="1"/>
          </p:cNvSpPr>
          <p:nvPr/>
        </p:nvSpPr>
        <p:spPr bwMode="auto">
          <a:xfrm>
            <a:off x="9695740" y="370498"/>
            <a:ext cx="2092936" cy="52322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1400" b="1" dirty="0">
                <a:solidFill>
                  <a:prstClr val="white"/>
                </a:solidFill>
                <a:latin typeface="Verdana" panose="020B0604030504040204" pitchFamily="34" charset="0"/>
              </a:rPr>
              <a:t>Programación 2021</a:t>
            </a:r>
            <a:endParaRPr kumimoji="0" lang="es-CO" altLang="es-CO" sz="1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87261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1. Proyectos de Inversión</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8982594" y="231600"/>
            <a:ext cx="565505" cy="493879"/>
          </a:xfrm>
          <a:prstGeom prst="rect">
            <a:avLst/>
          </a:prstGeom>
        </p:spPr>
      </p:pic>
      <p:sp>
        <p:nvSpPr>
          <p:cNvPr id="22" name="TextBox 101">
            <a:extLst>
              <a:ext uri="{FF2B5EF4-FFF2-40B4-BE49-F238E27FC236}">
                <a16:creationId xmlns:a16="http://schemas.microsoft.com/office/drawing/2014/main" id="{2E8C745E-723E-400D-B302-B9829C54E178}"/>
              </a:ext>
            </a:extLst>
          </p:cNvPr>
          <p:cNvSpPr txBox="1"/>
          <p:nvPr/>
        </p:nvSpPr>
        <p:spPr>
          <a:xfrm>
            <a:off x="5650026" y="4116067"/>
            <a:ext cx="3200728"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 Específico </a:t>
            </a:r>
            <a:r>
              <a:rPr lang="en-US" sz="2000" b="1" dirty="0">
                <a:latin typeface="Arial Rounded MT Bold" panose="020F0704030504030204" pitchFamily="34" charset="0"/>
              </a:rPr>
              <a:t>2</a:t>
            </a:r>
          </a:p>
        </p:txBody>
      </p:sp>
      <p:sp>
        <p:nvSpPr>
          <p:cNvPr id="20" name="TextBox 104">
            <a:extLst>
              <a:ext uri="{FF2B5EF4-FFF2-40B4-BE49-F238E27FC236}">
                <a16:creationId xmlns:a16="http://schemas.microsoft.com/office/drawing/2014/main" id="{3344FE50-9CF4-4F9B-AD02-BD82C3C329CD}"/>
              </a:ext>
            </a:extLst>
          </p:cNvPr>
          <p:cNvSpPr txBox="1"/>
          <p:nvPr/>
        </p:nvSpPr>
        <p:spPr>
          <a:xfrm>
            <a:off x="5650026" y="1208845"/>
            <a:ext cx="3199137"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_tradnl" sz="2000" b="1" dirty="0">
                <a:latin typeface="Arial Rounded MT Bold" panose="020F0704030504030204" pitchFamily="34" charset="0"/>
              </a:rPr>
              <a:t>   Objetivo Específico </a:t>
            </a:r>
            <a:r>
              <a:rPr lang="en-US" sz="2000" b="1" dirty="0">
                <a:latin typeface="Arial Rounded MT Bold" panose="020F0704030504030204" pitchFamily="34" charset="0"/>
              </a:rPr>
              <a:t>1</a:t>
            </a:r>
          </a:p>
        </p:txBody>
      </p:sp>
      <p:sp>
        <p:nvSpPr>
          <p:cNvPr id="12" name="CuadroTexto 2">
            <a:extLst>
              <a:ext uri="{FF2B5EF4-FFF2-40B4-BE49-F238E27FC236}">
                <a16:creationId xmlns:a16="http://schemas.microsoft.com/office/drawing/2014/main" id="{CADE355A-75CD-4B03-85A9-4F19C409310D}"/>
              </a:ext>
            </a:extLst>
          </p:cNvPr>
          <p:cNvSpPr txBox="1"/>
          <p:nvPr/>
        </p:nvSpPr>
        <p:spPr>
          <a:xfrm>
            <a:off x="1013040" y="2992683"/>
            <a:ext cx="3777911" cy="13234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000" dirty="0">
                <a:solidFill>
                  <a:srgbClr val="002060"/>
                </a:solidFill>
                <a:latin typeface="Arial Rounded MT Bold" panose="020F0704030504030204" pitchFamily="34" charset="0"/>
              </a:rPr>
              <a:t>Proyecto de inversión: </a:t>
            </a:r>
            <a:r>
              <a:rPr kumimoji="0" lang="es-ES" altLang="es-CO" sz="2000" b="0" i="0" u="none" strike="noStrike" kern="1200" cap="none" spc="0" normalizeH="0" baseline="0" noProof="0" dirty="0">
                <a:ln>
                  <a:noFill/>
                </a:ln>
                <a:solidFill>
                  <a:prstClr val="black">
                    <a:lumMod val="50000"/>
                    <a:lumOff val="50000"/>
                  </a:prstClr>
                </a:solidFill>
                <a:effectLst/>
                <a:uLnTx/>
                <a:uFillTx/>
                <a:latin typeface="Trebuchet MS" panose="020B0603020202020204" pitchFamily="34" charset="0"/>
                <a:ea typeface="Verdana" panose="020B0604030504040204" pitchFamily="34" charset="0"/>
                <a:cs typeface="Calibri"/>
              </a:rPr>
              <a:t>Implementación del modelo de Gobierno Abierto, Accesible e Incluyente de Bogotá</a:t>
            </a:r>
            <a:endParaRPr lang="es-CO" sz="2000" dirty="0">
              <a:latin typeface="Arial Rounded MT Bold" panose="020F0704030504030204" pitchFamily="34" charset="0"/>
            </a:endParaRPr>
          </a:p>
        </p:txBody>
      </p:sp>
      <p:sp>
        <p:nvSpPr>
          <p:cNvPr id="27" name="Rectángulo 26">
            <a:extLst>
              <a:ext uri="{FF2B5EF4-FFF2-40B4-BE49-F238E27FC236}">
                <a16:creationId xmlns:a16="http://schemas.microsoft.com/office/drawing/2014/main" id="{4CE8F86B-0273-499E-B629-9639D82EB374}"/>
              </a:ext>
            </a:extLst>
          </p:cNvPr>
          <p:cNvSpPr/>
          <p:nvPr/>
        </p:nvSpPr>
        <p:spPr>
          <a:xfrm>
            <a:off x="5261318" y="1646952"/>
            <a:ext cx="4082408" cy="216539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2" name="CuadroTexto 1">
            <a:extLst>
              <a:ext uri="{FF2B5EF4-FFF2-40B4-BE49-F238E27FC236}">
                <a16:creationId xmlns:a16="http://schemas.microsoft.com/office/drawing/2014/main" id="{7C4F9CC8-B25B-444E-A8C7-E289D57A0690}"/>
              </a:ext>
            </a:extLst>
          </p:cNvPr>
          <p:cNvSpPr txBox="1"/>
          <p:nvPr/>
        </p:nvSpPr>
        <p:spPr>
          <a:xfrm>
            <a:off x="5351146" y="1787419"/>
            <a:ext cx="3796895" cy="1815882"/>
          </a:xfrm>
          <a:prstGeom prst="rect">
            <a:avLst/>
          </a:prstGeom>
          <a:noFill/>
        </p:spPr>
        <p:txBody>
          <a:bodyPr wrap="square" rtlCol="0">
            <a:spAutoFit/>
          </a:bodyPr>
          <a:lstStyle/>
          <a:p>
            <a:pPr algn="just"/>
            <a:r>
              <a:rPr lang="es-ES" sz="1400" dirty="0">
                <a:solidFill>
                  <a:srgbClr val="5F5F5F"/>
                </a:solidFill>
                <a:latin typeface="Verdana" panose="020B0604030504040204" pitchFamily="34" charset="0"/>
                <a:cs typeface="Arial" panose="020B0604020202020204" pitchFamily="34" charset="0"/>
              </a:rPr>
              <a:t> Implementar estrategias institucionales para que la ciudadanía en condiciones de equidad, integralidad, accesibilidad e inclusión, ejerzan la democracia digital, el control social y el aprovechamiento de información pública, en el marco de la transparencia, la colaboración y la participación.</a:t>
            </a:r>
            <a:endParaRPr lang="es-CO" dirty="0">
              <a:solidFill>
                <a:srgbClr val="5F5F5F"/>
              </a:solidFill>
              <a:latin typeface="Verdana" panose="020B0604030504040204" pitchFamily="34" charset="0"/>
              <a:cs typeface="Arial" panose="020B0604020202020204" pitchFamily="34" charset="0"/>
            </a:endParaRPr>
          </a:p>
        </p:txBody>
      </p:sp>
      <p:sp>
        <p:nvSpPr>
          <p:cNvPr id="28" name="19 CuadroTexto">
            <a:extLst>
              <a:ext uri="{FF2B5EF4-FFF2-40B4-BE49-F238E27FC236}">
                <a16:creationId xmlns:a16="http://schemas.microsoft.com/office/drawing/2014/main" id="{B8B317EE-D7F2-4C4A-AD8E-90F54393EA89}"/>
              </a:ext>
            </a:extLst>
          </p:cNvPr>
          <p:cNvSpPr txBox="1">
            <a:spLocks noChangeArrowheads="1"/>
          </p:cNvSpPr>
          <p:nvPr/>
        </p:nvSpPr>
        <p:spPr bwMode="auto">
          <a:xfrm>
            <a:off x="9548099" y="2205087"/>
            <a:ext cx="2189162" cy="58477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
        <p:nvSpPr>
          <p:cNvPr id="29" name="Rectángulo 28">
            <a:extLst>
              <a:ext uri="{FF2B5EF4-FFF2-40B4-BE49-F238E27FC236}">
                <a16:creationId xmlns:a16="http://schemas.microsoft.com/office/drawing/2014/main" id="{D8558D2D-814C-4D2F-94BF-338A6B8338AB}"/>
              </a:ext>
            </a:extLst>
          </p:cNvPr>
          <p:cNvSpPr/>
          <p:nvPr/>
        </p:nvSpPr>
        <p:spPr>
          <a:xfrm>
            <a:off x="5258315" y="4570713"/>
            <a:ext cx="4082407" cy="2042067"/>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30" name="CuadroTexto 29">
            <a:extLst>
              <a:ext uri="{FF2B5EF4-FFF2-40B4-BE49-F238E27FC236}">
                <a16:creationId xmlns:a16="http://schemas.microsoft.com/office/drawing/2014/main" id="{0251C0F9-AE86-49DF-9326-3D2CACA4921C}"/>
              </a:ext>
            </a:extLst>
          </p:cNvPr>
          <p:cNvSpPr txBox="1"/>
          <p:nvPr/>
        </p:nvSpPr>
        <p:spPr>
          <a:xfrm>
            <a:off x="5351146" y="4651455"/>
            <a:ext cx="3847317" cy="1815882"/>
          </a:xfrm>
          <a:prstGeom prst="rect">
            <a:avLst/>
          </a:prstGeom>
          <a:noFill/>
        </p:spPr>
        <p:txBody>
          <a:bodyPr wrap="square" rtlCol="0">
            <a:spAutoFit/>
          </a:bodyPr>
          <a:lstStyle/>
          <a:p>
            <a:pPr algn="just"/>
            <a:r>
              <a:rPr lang="es-ES" sz="1400" dirty="0"/>
              <a:t> </a:t>
            </a:r>
            <a:r>
              <a:rPr lang="es-ES" sz="1400" dirty="0">
                <a:solidFill>
                  <a:srgbClr val="5F5F5F"/>
                </a:solidFill>
                <a:latin typeface="Verdana" panose="020B0604030504040204" pitchFamily="34" charset="0"/>
                <a:cs typeface="Arial" panose="020B0604020202020204" pitchFamily="34" charset="0"/>
              </a:rPr>
              <a:t>Fortalecer la capacidad institucional para promover, cualificar y afianzar capacidades ciudadanas, que confluyan en procesos de colaboración y toma de decisiones, que reconocen la diferenciación de condiciones sociales, territoriales y económicas de la población.</a:t>
            </a:r>
            <a:endParaRPr lang="es-CO" sz="1400" dirty="0">
              <a:solidFill>
                <a:srgbClr val="5F5F5F"/>
              </a:solidFill>
              <a:latin typeface="Verdana" panose="020B0604030504040204" pitchFamily="34" charset="0"/>
              <a:cs typeface="Arial" panose="020B0604020202020204" pitchFamily="34" charset="0"/>
            </a:endParaRPr>
          </a:p>
        </p:txBody>
      </p:sp>
      <p:sp>
        <p:nvSpPr>
          <p:cNvPr id="31" name="19 CuadroTexto">
            <a:extLst>
              <a:ext uri="{FF2B5EF4-FFF2-40B4-BE49-F238E27FC236}">
                <a16:creationId xmlns:a16="http://schemas.microsoft.com/office/drawing/2014/main" id="{73BFA300-DD47-49BC-8820-A9F4A556E127}"/>
              </a:ext>
            </a:extLst>
          </p:cNvPr>
          <p:cNvSpPr txBox="1">
            <a:spLocks noChangeArrowheads="1"/>
          </p:cNvSpPr>
          <p:nvPr/>
        </p:nvSpPr>
        <p:spPr bwMode="auto">
          <a:xfrm>
            <a:off x="9560859" y="5073710"/>
            <a:ext cx="2189162"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pic>
        <p:nvPicPr>
          <p:cNvPr id="18" name="Imagen 2" descr="Logotipo, nombre de la empresa&#10;&#10;Descripción generada automáticamente">
            <a:extLst>
              <a:ext uri="{FF2B5EF4-FFF2-40B4-BE49-F238E27FC236}">
                <a16:creationId xmlns:a16="http://schemas.microsoft.com/office/drawing/2014/main" id="{1734259D-445F-40B1-9543-90FF70968FE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7578" y="1445549"/>
            <a:ext cx="2048837" cy="158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ángulo 12">
            <a:extLst>
              <a:ext uri="{FF2B5EF4-FFF2-40B4-BE49-F238E27FC236}">
                <a16:creationId xmlns:a16="http://schemas.microsoft.com/office/drawing/2014/main" id="{E8958C64-C4CB-A245-9C2C-95525862FA1A}"/>
              </a:ext>
            </a:extLst>
          </p:cNvPr>
          <p:cNvSpPr/>
          <p:nvPr/>
        </p:nvSpPr>
        <p:spPr>
          <a:xfrm>
            <a:off x="2143589" y="4448774"/>
            <a:ext cx="1274708" cy="4616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400" dirty="0">
                <a:solidFill>
                  <a:srgbClr val="4C216D"/>
                </a:solidFill>
                <a:latin typeface="Arial Rounded MT Bold" panose="020F0704030504030204" pitchFamily="34" charset="0"/>
              </a:rPr>
              <a:t>100,0%</a:t>
            </a:r>
          </a:p>
        </p:txBody>
      </p:sp>
      <p:sp>
        <p:nvSpPr>
          <p:cNvPr id="21" name="Rectángulo 12">
            <a:extLst>
              <a:ext uri="{FF2B5EF4-FFF2-40B4-BE49-F238E27FC236}">
                <a16:creationId xmlns:a16="http://schemas.microsoft.com/office/drawing/2014/main" id="{5E803312-0765-0145-AB6F-22EEFD9DE262}"/>
              </a:ext>
            </a:extLst>
          </p:cNvPr>
          <p:cNvSpPr/>
          <p:nvPr/>
        </p:nvSpPr>
        <p:spPr>
          <a:xfrm>
            <a:off x="1670298" y="4904433"/>
            <a:ext cx="242656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b="1" dirty="0">
                <a:solidFill>
                  <a:srgbClr val="4C216D"/>
                </a:solidFill>
                <a:latin typeface="Arial Rounded MT Bold" panose="020F0704030504030204" pitchFamily="34" charset="0"/>
              </a:rPr>
              <a:t>Programación objetivo</a:t>
            </a:r>
          </a:p>
        </p:txBody>
      </p:sp>
      <p:sp>
        <p:nvSpPr>
          <p:cNvPr id="24" name="Rectángulo 12">
            <a:extLst>
              <a:ext uri="{FF2B5EF4-FFF2-40B4-BE49-F238E27FC236}">
                <a16:creationId xmlns:a16="http://schemas.microsoft.com/office/drawing/2014/main" id="{1A20C1F6-3658-E54A-80BD-E596735F81B4}"/>
              </a:ext>
            </a:extLst>
          </p:cNvPr>
          <p:cNvSpPr/>
          <p:nvPr/>
        </p:nvSpPr>
        <p:spPr>
          <a:xfrm>
            <a:off x="1451594" y="5863256"/>
            <a:ext cx="294029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b="1" dirty="0">
                <a:solidFill>
                  <a:schemeClr val="accent6">
                    <a:lumMod val="75000"/>
                  </a:schemeClr>
                </a:solidFill>
                <a:latin typeface="Arial Rounded MT Bold" panose="020F0704030504030204" pitchFamily="34" charset="0"/>
              </a:rPr>
              <a:t>Programación presupuestal</a:t>
            </a:r>
          </a:p>
        </p:txBody>
      </p:sp>
      <p:sp>
        <p:nvSpPr>
          <p:cNvPr id="26" name="Rectángulo 12">
            <a:extLst>
              <a:ext uri="{FF2B5EF4-FFF2-40B4-BE49-F238E27FC236}">
                <a16:creationId xmlns:a16="http://schemas.microsoft.com/office/drawing/2014/main" id="{3C886D09-91A8-C040-8F4A-8AEB787FBCC7}"/>
              </a:ext>
            </a:extLst>
          </p:cNvPr>
          <p:cNvSpPr/>
          <p:nvPr/>
        </p:nvSpPr>
        <p:spPr>
          <a:xfrm>
            <a:off x="1578183" y="5475344"/>
            <a:ext cx="2618684"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s-CO" sz="2400" b="1" dirty="0">
                <a:solidFill>
                  <a:schemeClr val="accent6">
                    <a:lumMod val="75000"/>
                  </a:schemeClr>
                </a:solidFill>
              </a:rPr>
              <a:t>$ 2.318 millones</a:t>
            </a:r>
          </a:p>
        </p:txBody>
      </p:sp>
      <p:sp>
        <p:nvSpPr>
          <p:cNvPr id="33" name="19 CuadroTexto">
            <a:extLst>
              <a:ext uri="{FF2B5EF4-FFF2-40B4-BE49-F238E27FC236}">
                <a16:creationId xmlns:a16="http://schemas.microsoft.com/office/drawing/2014/main" id="{75FB23F0-535F-4CFB-BE2A-61713E2582F5}"/>
              </a:ext>
            </a:extLst>
          </p:cNvPr>
          <p:cNvSpPr txBox="1">
            <a:spLocks noChangeArrowheads="1"/>
          </p:cNvSpPr>
          <p:nvPr/>
        </p:nvSpPr>
        <p:spPr bwMode="auto">
          <a:xfrm>
            <a:off x="9695740" y="370498"/>
            <a:ext cx="2092936" cy="52322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1400" b="1" dirty="0">
                <a:solidFill>
                  <a:prstClr val="white"/>
                </a:solidFill>
                <a:latin typeface="Verdana" panose="020B0604030504040204" pitchFamily="34" charset="0"/>
              </a:rPr>
              <a:t>Programación 2021</a:t>
            </a:r>
            <a:endParaRPr kumimoji="0" lang="es-CO" altLang="es-CO" sz="1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303327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1. Proyectos de Inversión</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8982594" y="231600"/>
            <a:ext cx="565505" cy="493879"/>
          </a:xfrm>
          <a:prstGeom prst="rect">
            <a:avLst/>
          </a:prstGeom>
        </p:spPr>
      </p:pic>
      <p:sp>
        <p:nvSpPr>
          <p:cNvPr id="22" name="TextBox 101">
            <a:extLst>
              <a:ext uri="{FF2B5EF4-FFF2-40B4-BE49-F238E27FC236}">
                <a16:creationId xmlns:a16="http://schemas.microsoft.com/office/drawing/2014/main" id="{2E8C745E-723E-400D-B302-B9829C54E178}"/>
              </a:ext>
            </a:extLst>
          </p:cNvPr>
          <p:cNvSpPr txBox="1"/>
          <p:nvPr/>
        </p:nvSpPr>
        <p:spPr>
          <a:xfrm>
            <a:off x="5650026" y="3461672"/>
            <a:ext cx="3200728"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_tradnl" sz="2000" b="1" dirty="0">
                <a:latin typeface="Arial Rounded MT Bold" panose="020F0704030504030204" pitchFamily="34" charset="0"/>
              </a:rPr>
              <a:t>    Objetivo Específico </a:t>
            </a:r>
            <a:r>
              <a:rPr lang="en-US" sz="2000" b="1" dirty="0">
                <a:latin typeface="Arial Rounded MT Bold" panose="020F0704030504030204" pitchFamily="34" charset="0"/>
              </a:rPr>
              <a:t>2</a:t>
            </a:r>
          </a:p>
        </p:txBody>
      </p:sp>
      <p:sp>
        <p:nvSpPr>
          <p:cNvPr id="20" name="TextBox 104">
            <a:extLst>
              <a:ext uri="{FF2B5EF4-FFF2-40B4-BE49-F238E27FC236}">
                <a16:creationId xmlns:a16="http://schemas.microsoft.com/office/drawing/2014/main" id="{3344FE50-9CF4-4F9B-AD02-BD82C3C329CD}"/>
              </a:ext>
            </a:extLst>
          </p:cNvPr>
          <p:cNvSpPr txBox="1"/>
          <p:nvPr/>
        </p:nvSpPr>
        <p:spPr>
          <a:xfrm>
            <a:off x="5650026" y="1208845"/>
            <a:ext cx="3199137"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a:t>
            </a:r>
            <a:r>
              <a:rPr lang="en-US" sz="2000" b="1" dirty="0">
                <a:latin typeface="Arial Rounded MT Bold" panose="020F0704030504030204" pitchFamily="34" charset="0"/>
              </a:rPr>
              <a:t> </a:t>
            </a:r>
            <a:r>
              <a:rPr lang="es-ES_tradnl" sz="2000" b="1" dirty="0">
                <a:latin typeface="Arial Rounded MT Bold" panose="020F0704030504030204" pitchFamily="34" charset="0"/>
              </a:rPr>
              <a:t>Específico</a:t>
            </a:r>
            <a:r>
              <a:rPr lang="en-US" sz="2000" b="1" dirty="0">
                <a:latin typeface="Arial Rounded MT Bold" panose="020F0704030504030204" pitchFamily="34" charset="0"/>
              </a:rPr>
              <a:t> 1</a:t>
            </a:r>
          </a:p>
        </p:txBody>
      </p:sp>
      <p:sp>
        <p:nvSpPr>
          <p:cNvPr id="12" name="CuadroTexto 2">
            <a:extLst>
              <a:ext uri="{FF2B5EF4-FFF2-40B4-BE49-F238E27FC236}">
                <a16:creationId xmlns:a16="http://schemas.microsoft.com/office/drawing/2014/main" id="{CADE355A-75CD-4B03-85A9-4F19C409310D}"/>
              </a:ext>
            </a:extLst>
          </p:cNvPr>
          <p:cNvSpPr txBox="1"/>
          <p:nvPr/>
        </p:nvSpPr>
        <p:spPr>
          <a:xfrm>
            <a:off x="1107159" y="2932219"/>
            <a:ext cx="3777910" cy="13234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000" dirty="0">
                <a:solidFill>
                  <a:srgbClr val="002060"/>
                </a:solidFill>
                <a:latin typeface="Arial Rounded MT Bold" panose="020F0704030504030204" pitchFamily="34" charset="0"/>
              </a:rPr>
              <a:t>Proyecto de inversión: </a:t>
            </a:r>
            <a:r>
              <a:rPr kumimoji="0" lang="es-ES" altLang="es-CO" sz="2000" b="0" i="0" u="none" strike="noStrike" kern="1200" cap="none" spc="0" normalizeH="0" baseline="0" noProof="0" dirty="0">
                <a:ln>
                  <a:noFill/>
                </a:ln>
                <a:solidFill>
                  <a:prstClr val="black">
                    <a:lumMod val="50000"/>
                    <a:lumOff val="50000"/>
                  </a:prstClr>
                </a:solidFill>
                <a:effectLst/>
                <a:uLnTx/>
                <a:uFillTx/>
                <a:latin typeface="Trebuchet MS" panose="020B0603020202020204" pitchFamily="34" charset="0"/>
                <a:ea typeface="Verdana" panose="020B0604030504040204" pitchFamily="34" charset="0"/>
                <a:cs typeface="Calibri"/>
              </a:rPr>
              <a:t>Servicio a la ciudadanía, moderno, eficiente y de calidad</a:t>
            </a:r>
            <a:endParaRPr lang="es-CO" sz="2000" dirty="0">
              <a:latin typeface="Arial Rounded MT Bold" panose="020F0704030504030204" pitchFamily="34" charset="0"/>
            </a:endParaRPr>
          </a:p>
        </p:txBody>
      </p:sp>
      <p:sp>
        <p:nvSpPr>
          <p:cNvPr id="27" name="Rectángulo 26">
            <a:extLst>
              <a:ext uri="{FF2B5EF4-FFF2-40B4-BE49-F238E27FC236}">
                <a16:creationId xmlns:a16="http://schemas.microsoft.com/office/drawing/2014/main" id="{4CE8F86B-0273-499E-B629-9639D82EB374}"/>
              </a:ext>
            </a:extLst>
          </p:cNvPr>
          <p:cNvSpPr/>
          <p:nvPr/>
        </p:nvSpPr>
        <p:spPr>
          <a:xfrm>
            <a:off x="5565814" y="1646952"/>
            <a:ext cx="3777911" cy="1508105"/>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2" name="CuadroTexto 1">
            <a:extLst>
              <a:ext uri="{FF2B5EF4-FFF2-40B4-BE49-F238E27FC236}">
                <a16:creationId xmlns:a16="http://schemas.microsoft.com/office/drawing/2014/main" id="{7C4F9CC8-B25B-444E-A8C7-E289D57A0690}"/>
              </a:ext>
            </a:extLst>
          </p:cNvPr>
          <p:cNvSpPr txBox="1"/>
          <p:nvPr/>
        </p:nvSpPr>
        <p:spPr>
          <a:xfrm>
            <a:off x="5687394" y="1829794"/>
            <a:ext cx="3488240" cy="1169551"/>
          </a:xfrm>
          <a:prstGeom prst="rect">
            <a:avLst/>
          </a:prstGeom>
          <a:noFill/>
        </p:spPr>
        <p:txBody>
          <a:bodyPr wrap="square" rtlCol="0">
            <a:spAutoFit/>
          </a:bodyPr>
          <a:lstStyle/>
          <a:p>
            <a:pPr algn="just"/>
            <a:r>
              <a:rPr lang="es-ES" sz="1400" dirty="0">
                <a:solidFill>
                  <a:srgbClr val="5F5F5F"/>
                </a:solidFill>
                <a:latin typeface="Verdana" panose="020B0604030504040204" pitchFamily="34" charset="0"/>
                <a:cs typeface="Arial" panose="020B0604020202020204" pitchFamily="34" charset="0"/>
              </a:rPr>
              <a:t>Fortalecer la articulación y el seguimiento a nivel distrital de la implementación de los lineamientos en materia de atención al ciudadano.</a:t>
            </a:r>
            <a:endParaRPr lang="es-CO" dirty="0">
              <a:solidFill>
                <a:srgbClr val="5F5F5F"/>
              </a:solidFill>
              <a:latin typeface="Verdana" panose="020B0604030504040204" pitchFamily="34" charset="0"/>
              <a:cs typeface="Arial" panose="020B0604020202020204" pitchFamily="34" charset="0"/>
            </a:endParaRPr>
          </a:p>
        </p:txBody>
      </p:sp>
      <p:sp>
        <p:nvSpPr>
          <p:cNvPr id="28" name="19 CuadroTexto">
            <a:extLst>
              <a:ext uri="{FF2B5EF4-FFF2-40B4-BE49-F238E27FC236}">
                <a16:creationId xmlns:a16="http://schemas.microsoft.com/office/drawing/2014/main" id="{B8B317EE-D7F2-4C4A-AD8E-90F54393EA89}"/>
              </a:ext>
            </a:extLst>
          </p:cNvPr>
          <p:cNvSpPr txBox="1">
            <a:spLocks noChangeArrowheads="1"/>
          </p:cNvSpPr>
          <p:nvPr/>
        </p:nvSpPr>
        <p:spPr bwMode="auto">
          <a:xfrm>
            <a:off x="9548099" y="2135376"/>
            <a:ext cx="2189162" cy="58477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
        <p:nvSpPr>
          <p:cNvPr id="29" name="Rectángulo 28">
            <a:extLst>
              <a:ext uri="{FF2B5EF4-FFF2-40B4-BE49-F238E27FC236}">
                <a16:creationId xmlns:a16="http://schemas.microsoft.com/office/drawing/2014/main" id="{D8558D2D-814C-4D2F-94BF-338A6B8338AB}"/>
              </a:ext>
            </a:extLst>
          </p:cNvPr>
          <p:cNvSpPr/>
          <p:nvPr/>
        </p:nvSpPr>
        <p:spPr>
          <a:xfrm>
            <a:off x="5565814" y="3964747"/>
            <a:ext cx="3777911" cy="1508106"/>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30" name="CuadroTexto 29">
            <a:extLst>
              <a:ext uri="{FF2B5EF4-FFF2-40B4-BE49-F238E27FC236}">
                <a16:creationId xmlns:a16="http://schemas.microsoft.com/office/drawing/2014/main" id="{0251C0F9-AE86-49DF-9326-3D2CACA4921C}"/>
              </a:ext>
            </a:extLst>
          </p:cNvPr>
          <p:cNvSpPr txBox="1"/>
          <p:nvPr/>
        </p:nvSpPr>
        <p:spPr>
          <a:xfrm>
            <a:off x="5687394" y="4168397"/>
            <a:ext cx="3488240" cy="1169551"/>
          </a:xfrm>
          <a:prstGeom prst="rect">
            <a:avLst/>
          </a:prstGeom>
          <a:noFill/>
        </p:spPr>
        <p:txBody>
          <a:bodyPr wrap="square" rtlCol="0">
            <a:spAutoFit/>
          </a:bodyPr>
          <a:lstStyle/>
          <a:p>
            <a:pPr algn="just"/>
            <a:r>
              <a:rPr lang="es-ES" sz="1400" dirty="0">
                <a:latin typeface="Verdana" panose="020B0604030504040204" pitchFamily="34" charset="0"/>
                <a:ea typeface="Verdana" panose="020B0604030504040204" pitchFamily="34" charset="0"/>
              </a:rPr>
              <a:t> </a:t>
            </a:r>
            <a:r>
              <a:rPr lang="es-ES" sz="1400" dirty="0">
                <a:solidFill>
                  <a:srgbClr val="5F5F5F"/>
                </a:solidFill>
                <a:latin typeface="Verdana" panose="020B0604030504040204" pitchFamily="34" charset="0"/>
                <a:ea typeface="Verdana" panose="020B0604030504040204" pitchFamily="34" charset="0"/>
                <a:cs typeface="Arial" panose="020B0604020202020204" pitchFamily="34" charset="0"/>
              </a:rPr>
              <a:t>Mejorar la calidad del servicio que se presta dentro del modelo multicanal y fortalecer el servicio y atención a la ciudadanía con enfoque diferencial.</a:t>
            </a:r>
            <a:endParaRPr lang="es-CO" sz="1400" dirty="0">
              <a:solidFill>
                <a:srgbClr val="5F5F5F"/>
              </a:solidFill>
              <a:latin typeface="Verdana" panose="020B0604030504040204" pitchFamily="34" charset="0"/>
              <a:ea typeface="Verdana" panose="020B0604030504040204" pitchFamily="34" charset="0"/>
              <a:cs typeface="Arial" panose="020B0604020202020204" pitchFamily="34" charset="0"/>
            </a:endParaRPr>
          </a:p>
        </p:txBody>
      </p:sp>
      <p:sp>
        <p:nvSpPr>
          <p:cNvPr id="31" name="19 CuadroTexto">
            <a:extLst>
              <a:ext uri="{FF2B5EF4-FFF2-40B4-BE49-F238E27FC236}">
                <a16:creationId xmlns:a16="http://schemas.microsoft.com/office/drawing/2014/main" id="{73BFA300-DD47-49BC-8820-A9F4A556E127}"/>
              </a:ext>
            </a:extLst>
          </p:cNvPr>
          <p:cNvSpPr txBox="1">
            <a:spLocks noChangeArrowheads="1"/>
          </p:cNvSpPr>
          <p:nvPr/>
        </p:nvSpPr>
        <p:spPr bwMode="auto">
          <a:xfrm>
            <a:off x="9560859" y="4467742"/>
            <a:ext cx="2189162"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pic>
        <p:nvPicPr>
          <p:cNvPr id="17" name="Gráfico 3" descr="Preguntas">
            <a:extLst>
              <a:ext uri="{FF2B5EF4-FFF2-40B4-BE49-F238E27FC236}">
                <a16:creationId xmlns:a16="http://schemas.microsoft.com/office/drawing/2014/main" id="{484B7859-8034-4463-9211-EA5C2B2E7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4143" y="1285429"/>
            <a:ext cx="1695705" cy="1699894"/>
          </a:xfrm>
          <a:prstGeom prst="rect">
            <a:avLst/>
          </a:prstGeom>
        </p:spPr>
      </p:pic>
      <p:sp>
        <p:nvSpPr>
          <p:cNvPr id="19" name="Rectángulo 12">
            <a:extLst>
              <a:ext uri="{FF2B5EF4-FFF2-40B4-BE49-F238E27FC236}">
                <a16:creationId xmlns:a16="http://schemas.microsoft.com/office/drawing/2014/main" id="{C0EA8CA4-9202-214A-8DAA-8637071C0118}"/>
              </a:ext>
            </a:extLst>
          </p:cNvPr>
          <p:cNvSpPr/>
          <p:nvPr/>
        </p:nvSpPr>
        <p:spPr>
          <a:xfrm>
            <a:off x="2214131" y="4304183"/>
            <a:ext cx="1274708" cy="4616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400" dirty="0">
                <a:solidFill>
                  <a:srgbClr val="4C216D"/>
                </a:solidFill>
                <a:latin typeface="Arial Rounded MT Bold" panose="020F0704030504030204" pitchFamily="34" charset="0"/>
              </a:rPr>
              <a:t>100,0%</a:t>
            </a:r>
          </a:p>
        </p:txBody>
      </p:sp>
      <p:sp>
        <p:nvSpPr>
          <p:cNvPr id="21" name="Rectángulo 12">
            <a:extLst>
              <a:ext uri="{FF2B5EF4-FFF2-40B4-BE49-F238E27FC236}">
                <a16:creationId xmlns:a16="http://schemas.microsoft.com/office/drawing/2014/main" id="{C1215DBE-0440-7B43-A878-F06DD1602D19}"/>
              </a:ext>
            </a:extLst>
          </p:cNvPr>
          <p:cNvSpPr/>
          <p:nvPr/>
        </p:nvSpPr>
        <p:spPr>
          <a:xfrm>
            <a:off x="1740840" y="4759842"/>
            <a:ext cx="242656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b="1" dirty="0">
                <a:solidFill>
                  <a:srgbClr val="4C216D"/>
                </a:solidFill>
                <a:latin typeface="Arial Rounded MT Bold" panose="020F0704030504030204" pitchFamily="34" charset="0"/>
              </a:rPr>
              <a:t>Programación objetivo</a:t>
            </a:r>
          </a:p>
        </p:txBody>
      </p:sp>
      <p:sp>
        <p:nvSpPr>
          <p:cNvPr id="24" name="Rectángulo 12">
            <a:extLst>
              <a:ext uri="{FF2B5EF4-FFF2-40B4-BE49-F238E27FC236}">
                <a16:creationId xmlns:a16="http://schemas.microsoft.com/office/drawing/2014/main" id="{329CFBD8-C15E-F64A-9C3F-3021178F45AF}"/>
              </a:ext>
            </a:extLst>
          </p:cNvPr>
          <p:cNvSpPr/>
          <p:nvPr/>
        </p:nvSpPr>
        <p:spPr>
          <a:xfrm>
            <a:off x="1543709" y="5657944"/>
            <a:ext cx="294029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b="1" dirty="0">
                <a:solidFill>
                  <a:schemeClr val="accent6">
                    <a:lumMod val="75000"/>
                  </a:schemeClr>
                </a:solidFill>
                <a:latin typeface="Arial Rounded MT Bold" panose="020F0704030504030204" pitchFamily="34" charset="0"/>
              </a:rPr>
              <a:t>Programación presupuestal</a:t>
            </a:r>
          </a:p>
        </p:txBody>
      </p:sp>
      <p:sp>
        <p:nvSpPr>
          <p:cNvPr id="26" name="Rectángulo 12">
            <a:extLst>
              <a:ext uri="{FF2B5EF4-FFF2-40B4-BE49-F238E27FC236}">
                <a16:creationId xmlns:a16="http://schemas.microsoft.com/office/drawing/2014/main" id="{342A1110-C9F0-FB41-B4BE-3D4095A62D15}"/>
              </a:ext>
            </a:extLst>
          </p:cNvPr>
          <p:cNvSpPr/>
          <p:nvPr/>
        </p:nvSpPr>
        <p:spPr>
          <a:xfrm>
            <a:off x="1670298" y="5270032"/>
            <a:ext cx="2618684"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s-CO" sz="2400" b="1" dirty="0">
                <a:solidFill>
                  <a:schemeClr val="accent6">
                    <a:lumMod val="75000"/>
                  </a:schemeClr>
                </a:solidFill>
              </a:rPr>
              <a:t>$ 4.234 millones</a:t>
            </a:r>
          </a:p>
        </p:txBody>
      </p:sp>
      <p:sp>
        <p:nvSpPr>
          <p:cNvPr id="33" name="19 CuadroTexto">
            <a:extLst>
              <a:ext uri="{FF2B5EF4-FFF2-40B4-BE49-F238E27FC236}">
                <a16:creationId xmlns:a16="http://schemas.microsoft.com/office/drawing/2014/main" id="{60D1721D-F8D0-41ED-AAFF-AB93781B1D95}"/>
              </a:ext>
            </a:extLst>
          </p:cNvPr>
          <p:cNvSpPr txBox="1">
            <a:spLocks noChangeArrowheads="1"/>
          </p:cNvSpPr>
          <p:nvPr/>
        </p:nvSpPr>
        <p:spPr bwMode="auto">
          <a:xfrm>
            <a:off x="9695740" y="370498"/>
            <a:ext cx="2092936" cy="52322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1400" b="1" dirty="0">
                <a:solidFill>
                  <a:prstClr val="white"/>
                </a:solidFill>
                <a:latin typeface="Verdana" panose="020B0604030504040204" pitchFamily="34" charset="0"/>
              </a:rPr>
              <a:t>Programación 2021</a:t>
            </a:r>
            <a:endParaRPr kumimoji="0" lang="es-CO" altLang="es-CO" sz="1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056513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1. Proyectos de Inversión</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8982594" y="231600"/>
            <a:ext cx="565505" cy="493879"/>
          </a:xfrm>
          <a:prstGeom prst="rect">
            <a:avLst/>
          </a:prstGeom>
        </p:spPr>
      </p:pic>
      <p:sp>
        <p:nvSpPr>
          <p:cNvPr id="22" name="TextBox 101">
            <a:extLst>
              <a:ext uri="{FF2B5EF4-FFF2-40B4-BE49-F238E27FC236}">
                <a16:creationId xmlns:a16="http://schemas.microsoft.com/office/drawing/2014/main" id="{2E8C745E-723E-400D-B302-B9829C54E178}"/>
              </a:ext>
            </a:extLst>
          </p:cNvPr>
          <p:cNvSpPr txBox="1"/>
          <p:nvPr/>
        </p:nvSpPr>
        <p:spPr>
          <a:xfrm>
            <a:off x="5650026" y="3461672"/>
            <a:ext cx="3200728"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 Específico </a:t>
            </a:r>
            <a:r>
              <a:rPr lang="en-US" sz="2000" b="1" dirty="0">
                <a:latin typeface="Arial Rounded MT Bold" panose="020F0704030504030204" pitchFamily="34" charset="0"/>
              </a:rPr>
              <a:t>2</a:t>
            </a:r>
          </a:p>
        </p:txBody>
      </p:sp>
      <p:sp>
        <p:nvSpPr>
          <p:cNvPr id="20" name="TextBox 104">
            <a:extLst>
              <a:ext uri="{FF2B5EF4-FFF2-40B4-BE49-F238E27FC236}">
                <a16:creationId xmlns:a16="http://schemas.microsoft.com/office/drawing/2014/main" id="{3344FE50-9CF4-4F9B-AD02-BD82C3C329CD}"/>
              </a:ext>
            </a:extLst>
          </p:cNvPr>
          <p:cNvSpPr txBox="1"/>
          <p:nvPr/>
        </p:nvSpPr>
        <p:spPr>
          <a:xfrm>
            <a:off x="5650026" y="1208845"/>
            <a:ext cx="3199137" cy="400110"/>
          </a:xfrm>
          <a:prstGeom prst="rect">
            <a:avLst/>
          </a:prstGeom>
          <a:noFill/>
        </p:spPr>
        <p:txBody>
          <a:bodyPr wrap="square" lIns="0" r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Arial Rounded MT Bold" panose="020F0704030504030204" pitchFamily="34" charset="0"/>
              </a:rPr>
              <a:t>   </a:t>
            </a:r>
            <a:r>
              <a:rPr lang="es-ES_tradnl" sz="2000" b="1" dirty="0">
                <a:latin typeface="Arial Rounded MT Bold" panose="020F0704030504030204" pitchFamily="34" charset="0"/>
              </a:rPr>
              <a:t>Objetivo Específico </a:t>
            </a:r>
            <a:r>
              <a:rPr lang="en-US" sz="2000" b="1" dirty="0">
                <a:latin typeface="Arial Rounded MT Bold" panose="020F0704030504030204" pitchFamily="34" charset="0"/>
              </a:rPr>
              <a:t>1</a:t>
            </a:r>
          </a:p>
        </p:txBody>
      </p:sp>
      <p:sp>
        <p:nvSpPr>
          <p:cNvPr id="12" name="CuadroTexto 2">
            <a:extLst>
              <a:ext uri="{FF2B5EF4-FFF2-40B4-BE49-F238E27FC236}">
                <a16:creationId xmlns:a16="http://schemas.microsoft.com/office/drawing/2014/main" id="{CADE355A-75CD-4B03-85A9-4F19C409310D}"/>
              </a:ext>
            </a:extLst>
          </p:cNvPr>
          <p:cNvSpPr txBox="1"/>
          <p:nvPr/>
        </p:nvSpPr>
        <p:spPr>
          <a:xfrm>
            <a:off x="1196490" y="3395360"/>
            <a:ext cx="3488240" cy="11387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2000" dirty="0">
                <a:solidFill>
                  <a:srgbClr val="002060"/>
                </a:solidFill>
                <a:latin typeface="Arial Rounded MT Bold" panose="020F0704030504030204" pitchFamily="34" charset="0"/>
              </a:rPr>
              <a:t>Proyecto de inversión: </a:t>
            </a:r>
            <a:r>
              <a:rPr kumimoji="0" lang="es-ES" altLang="es-CO" sz="2400" b="0" i="0" u="none" strike="noStrike" kern="1200" cap="none" spc="0" normalizeH="0" baseline="0" noProof="0" dirty="0">
                <a:ln>
                  <a:noFill/>
                </a:ln>
                <a:solidFill>
                  <a:prstClr val="black">
                    <a:lumMod val="50000"/>
                    <a:lumOff val="50000"/>
                  </a:prstClr>
                </a:solidFill>
                <a:effectLst/>
                <a:uLnTx/>
                <a:uFillTx/>
                <a:latin typeface="Trebuchet MS" panose="020B0603020202020204" pitchFamily="34" charset="0"/>
                <a:ea typeface="Verdana" panose="020B0604030504040204" pitchFamily="34" charset="0"/>
                <a:cs typeface="Calibri"/>
              </a:rPr>
              <a:t>Transformación digital y gestión TIC</a:t>
            </a:r>
            <a:endParaRPr lang="es-CO" sz="2000" dirty="0">
              <a:latin typeface="Arial Rounded MT Bold" panose="020F0704030504030204" pitchFamily="34" charset="0"/>
            </a:endParaRPr>
          </a:p>
        </p:txBody>
      </p:sp>
      <p:sp>
        <p:nvSpPr>
          <p:cNvPr id="27" name="Rectángulo 26">
            <a:extLst>
              <a:ext uri="{FF2B5EF4-FFF2-40B4-BE49-F238E27FC236}">
                <a16:creationId xmlns:a16="http://schemas.microsoft.com/office/drawing/2014/main" id="{4CE8F86B-0273-499E-B629-9639D82EB374}"/>
              </a:ext>
            </a:extLst>
          </p:cNvPr>
          <p:cNvSpPr/>
          <p:nvPr/>
        </p:nvSpPr>
        <p:spPr>
          <a:xfrm>
            <a:off x="5565814" y="1711920"/>
            <a:ext cx="3777911" cy="1443137"/>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2" name="CuadroTexto 1">
            <a:extLst>
              <a:ext uri="{FF2B5EF4-FFF2-40B4-BE49-F238E27FC236}">
                <a16:creationId xmlns:a16="http://schemas.microsoft.com/office/drawing/2014/main" id="{7C4F9CC8-B25B-444E-A8C7-E289D57A0690}"/>
              </a:ext>
            </a:extLst>
          </p:cNvPr>
          <p:cNvSpPr txBox="1"/>
          <p:nvPr/>
        </p:nvSpPr>
        <p:spPr>
          <a:xfrm>
            <a:off x="5710649" y="1981487"/>
            <a:ext cx="3488240" cy="738664"/>
          </a:xfrm>
          <a:prstGeom prst="rect">
            <a:avLst/>
          </a:prstGeom>
          <a:noFill/>
        </p:spPr>
        <p:txBody>
          <a:bodyPr wrap="square" rtlCol="0">
            <a:spAutoFit/>
          </a:bodyPr>
          <a:lstStyle/>
          <a:p>
            <a:pPr algn="just"/>
            <a:r>
              <a:rPr lang="es-ES" sz="1400" dirty="0">
                <a:solidFill>
                  <a:srgbClr val="5F5F5F"/>
                </a:solidFill>
                <a:latin typeface="Verdana" panose="020B0604030504040204" pitchFamily="34" charset="0"/>
                <a:cs typeface="Arial" panose="020B0604020202020204" pitchFamily="34" charset="0"/>
              </a:rPr>
              <a:t>Contar con información oportuna y de calidad para la toma de decisiones</a:t>
            </a:r>
            <a:endParaRPr lang="es-CO" dirty="0">
              <a:solidFill>
                <a:srgbClr val="5F5F5F"/>
              </a:solidFill>
              <a:latin typeface="Verdana" panose="020B0604030504040204" pitchFamily="34" charset="0"/>
              <a:cs typeface="Arial" panose="020B0604020202020204" pitchFamily="34" charset="0"/>
            </a:endParaRPr>
          </a:p>
        </p:txBody>
      </p:sp>
      <p:sp>
        <p:nvSpPr>
          <p:cNvPr id="28" name="19 CuadroTexto">
            <a:extLst>
              <a:ext uri="{FF2B5EF4-FFF2-40B4-BE49-F238E27FC236}">
                <a16:creationId xmlns:a16="http://schemas.microsoft.com/office/drawing/2014/main" id="{B8B317EE-D7F2-4C4A-AD8E-90F54393EA89}"/>
              </a:ext>
            </a:extLst>
          </p:cNvPr>
          <p:cNvSpPr txBox="1">
            <a:spLocks noChangeArrowheads="1"/>
          </p:cNvSpPr>
          <p:nvPr/>
        </p:nvSpPr>
        <p:spPr bwMode="auto">
          <a:xfrm>
            <a:off x="9548099" y="2135376"/>
            <a:ext cx="2189162" cy="58477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
        <p:nvSpPr>
          <p:cNvPr id="29" name="Rectángulo 28">
            <a:extLst>
              <a:ext uri="{FF2B5EF4-FFF2-40B4-BE49-F238E27FC236}">
                <a16:creationId xmlns:a16="http://schemas.microsoft.com/office/drawing/2014/main" id="{D8558D2D-814C-4D2F-94BF-338A6B8338AB}"/>
              </a:ext>
            </a:extLst>
          </p:cNvPr>
          <p:cNvSpPr/>
          <p:nvPr/>
        </p:nvSpPr>
        <p:spPr>
          <a:xfrm>
            <a:off x="5565814" y="3964747"/>
            <a:ext cx="3777911" cy="1508106"/>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1" fontAlgn="auto" hangingPunct="1">
              <a:spcBef>
                <a:spcPts val="0"/>
              </a:spcBef>
              <a:spcAft>
                <a:spcPts val="0"/>
              </a:spcAft>
              <a:buClr>
                <a:srgbClr val="000000"/>
              </a:buClr>
              <a:buFont typeface="Arial"/>
              <a:buNone/>
              <a:defRPr/>
            </a:pPr>
            <a:endParaRPr lang="es-ES" sz="1900" kern="0" dirty="0">
              <a:solidFill>
                <a:prstClr val="white"/>
              </a:solidFill>
              <a:sym typeface="Arial"/>
            </a:endParaRPr>
          </a:p>
        </p:txBody>
      </p:sp>
      <p:sp>
        <p:nvSpPr>
          <p:cNvPr id="30" name="CuadroTexto 29">
            <a:extLst>
              <a:ext uri="{FF2B5EF4-FFF2-40B4-BE49-F238E27FC236}">
                <a16:creationId xmlns:a16="http://schemas.microsoft.com/office/drawing/2014/main" id="{0251C0F9-AE86-49DF-9326-3D2CACA4921C}"/>
              </a:ext>
            </a:extLst>
          </p:cNvPr>
          <p:cNvSpPr txBox="1"/>
          <p:nvPr/>
        </p:nvSpPr>
        <p:spPr>
          <a:xfrm>
            <a:off x="5710649" y="4263444"/>
            <a:ext cx="3488240" cy="738664"/>
          </a:xfrm>
          <a:prstGeom prst="rect">
            <a:avLst/>
          </a:prstGeom>
          <a:noFill/>
        </p:spPr>
        <p:txBody>
          <a:bodyPr wrap="square" rtlCol="0">
            <a:spAutoFit/>
          </a:bodyPr>
          <a:lstStyle/>
          <a:p>
            <a:pPr algn="just"/>
            <a:r>
              <a:rPr lang="es-ES" sz="1400" dirty="0">
                <a:solidFill>
                  <a:srgbClr val="5F5F5F"/>
                </a:solidFill>
                <a:latin typeface="Verdana" panose="020B0604030504040204" pitchFamily="34" charset="0"/>
                <a:cs typeface="Arial" panose="020B0604020202020204" pitchFamily="34" charset="0"/>
              </a:rPr>
              <a:t>Contar con servicios digitales que atiendan las necesidades de los grupos de interés</a:t>
            </a:r>
            <a:endParaRPr lang="es-CO" sz="1400" dirty="0">
              <a:solidFill>
                <a:srgbClr val="5F5F5F"/>
              </a:solidFill>
              <a:latin typeface="Verdana" panose="020B0604030504040204" pitchFamily="34" charset="0"/>
              <a:cs typeface="Arial" panose="020B0604020202020204" pitchFamily="34" charset="0"/>
            </a:endParaRPr>
          </a:p>
        </p:txBody>
      </p:sp>
      <p:sp>
        <p:nvSpPr>
          <p:cNvPr id="31" name="19 CuadroTexto">
            <a:extLst>
              <a:ext uri="{FF2B5EF4-FFF2-40B4-BE49-F238E27FC236}">
                <a16:creationId xmlns:a16="http://schemas.microsoft.com/office/drawing/2014/main" id="{73BFA300-DD47-49BC-8820-A9F4A556E127}"/>
              </a:ext>
            </a:extLst>
          </p:cNvPr>
          <p:cNvSpPr txBox="1">
            <a:spLocks noChangeArrowheads="1"/>
          </p:cNvSpPr>
          <p:nvPr/>
        </p:nvSpPr>
        <p:spPr bwMode="auto">
          <a:xfrm>
            <a:off x="9560859" y="4467742"/>
            <a:ext cx="2189162"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3200" b="1" dirty="0">
                <a:solidFill>
                  <a:prstClr val="white"/>
                </a:solidFill>
                <a:latin typeface="Verdana" panose="020B0604030504040204" pitchFamily="34" charset="0"/>
              </a:rPr>
              <a:t>100%</a:t>
            </a:r>
            <a:endParaRPr kumimoji="0" lang="es-CO" altLang="es-CO" sz="3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pic>
        <p:nvPicPr>
          <p:cNvPr id="18" name="Imagen 4" descr="Icono&#10;&#10;Descripción generada automáticamente">
            <a:extLst>
              <a:ext uri="{FF2B5EF4-FFF2-40B4-BE49-F238E27FC236}">
                <a16:creationId xmlns:a16="http://schemas.microsoft.com/office/drawing/2014/main" id="{109C3572-2E7F-4BAD-8873-597FD911CE38}"/>
              </a:ext>
            </a:extLst>
          </p:cNvPr>
          <p:cNvPicPr>
            <a:picLocks noChangeAspect="1"/>
          </p:cNvPicPr>
          <p:nvPr/>
        </p:nvPicPr>
        <p:blipFill>
          <a:blip r:embed="rId4" cstate="screen">
            <a:duotone>
              <a:schemeClr val="bg2">
                <a:shade val="45000"/>
                <a:satMod val="135000"/>
              </a:schemeClr>
              <a:prstClr val="white"/>
            </a:duotone>
          </a:blip>
          <a:stretch>
            <a:fillRect/>
          </a:stretch>
        </p:blipFill>
        <p:spPr>
          <a:xfrm>
            <a:off x="1726180" y="1455262"/>
            <a:ext cx="2351630" cy="1826467"/>
          </a:xfrm>
          <a:prstGeom prst="rect">
            <a:avLst/>
          </a:prstGeom>
        </p:spPr>
      </p:pic>
      <p:sp>
        <p:nvSpPr>
          <p:cNvPr id="19" name="Rectángulo 12">
            <a:extLst>
              <a:ext uri="{FF2B5EF4-FFF2-40B4-BE49-F238E27FC236}">
                <a16:creationId xmlns:a16="http://schemas.microsoft.com/office/drawing/2014/main" id="{90A8071E-8681-B240-884B-E0CE7C90DFE2}"/>
              </a:ext>
            </a:extLst>
          </p:cNvPr>
          <p:cNvSpPr/>
          <p:nvPr/>
        </p:nvSpPr>
        <p:spPr>
          <a:xfrm>
            <a:off x="2090985" y="4672774"/>
            <a:ext cx="1274708" cy="4616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400" dirty="0">
                <a:solidFill>
                  <a:srgbClr val="4C216D"/>
                </a:solidFill>
                <a:latin typeface="Arial Rounded MT Bold" panose="020F0704030504030204" pitchFamily="34" charset="0"/>
              </a:rPr>
              <a:t>100,0%</a:t>
            </a:r>
          </a:p>
        </p:txBody>
      </p:sp>
      <p:sp>
        <p:nvSpPr>
          <p:cNvPr id="21" name="Rectángulo 12">
            <a:extLst>
              <a:ext uri="{FF2B5EF4-FFF2-40B4-BE49-F238E27FC236}">
                <a16:creationId xmlns:a16="http://schemas.microsoft.com/office/drawing/2014/main" id="{95120A0B-8CD3-2944-98C3-1ADD6DAFFD77}"/>
              </a:ext>
            </a:extLst>
          </p:cNvPr>
          <p:cNvSpPr/>
          <p:nvPr/>
        </p:nvSpPr>
        <p:spPr>
          <a:xfrm>
            <a:off x="1617694" y="5128433"/>
            <a:ext cx="242656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b="1" dirty="0">
                <a:solidFill>
                  <a:srgbClr val="4C216D"/>
                </a:solidFill>
                <a:latin typeface="Arial Rounded MT Bold" panose="020F0704030504030204" pitchFamily="34" charset="0"/>
              </a:rPr>
              <a:t>Programación objetivo</a:t>
            </a:r>
          </a:p>
        </p:txBody>
      </p:sp>
      <p:sp>
        <p:nvSpPr>
          <p:cNvPr id="24" name="Rectángulo 12">
            <a:extLst>
              <a:ext uri="{FF2B5EF4-FFF2-40B4-BE49-F238E27FC236}">
                <a16:creationId xmlns:a16="http://schemas.microsoft.com/office/drawing/2014/main" id="{D0C2D373-A70B-BA4C-8BB3-7AE13DEA783B}"/>
              </a:ext>
            </a:extLst>
          </p:cNvPr>
          <p:cNvSpPr/>
          <p:nvPr/>
        </p:nvSpPr>
        <p:spPr>
          <a:xfrm>
            <a:off x="1440839" y="6055872"/>
            <a:ext cx="2940292"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b="1" dirty="0">
                <a:solidFill>
                  <a:schemeClr val="accent6">
                    <a:lumMod val="75000"/>
                  </a:schemeClr>
                </a:solidFill>
                <a:latin typeface="Arial Rounded MT Bold" panose="020F0704030504030204" pitchFamily="34" charset="0"/>
              </a:rPr>
              <a:t>Programación presupuestal</a:t>
            </a:r>
          </a:p>
        </p:txBody>
      </p:sp>
      <p:sp>
        <p:nvSpPr>
          <p:cNvPr id="26" name="Rectángulo 12">
            <a:extLst>
              <a:ext uri="{FF2B5EF4-FFF2-40B4-BE49-F238E27FC236}">
                <a16:creationId xmlns:a16="http://schemas.microsoft.com/office/drawing/2014/main" id="{538627B0-8546-EB4B-82E3-8A191D824881}"/>
              </a:ext>
            </a:extLst>
          </p:cNvPr>
          <p:cNvSpPr/>
          <p:nvPr/>
        </p:nvSpPr>
        <p:spPr>
          <a:xfrm>
            <a:off x="1567428" y="5667960"/>
            <a:ext cx="2618684"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s-CO" sz="2400" b="1" dirty="0">
                <a:solidFill>
                  <a:schemeClr val="accent6">
                    <a:lumMod val="75000"/>
                  </a:schemeClr>
                </a:solidFill>
              </a:rPr>
              <a:t>$ 11.900 millones</a:t>
            </a:r>
          </a:p>
        </p:txBody>
      </p:sp>
      <p:sp>
        <p:nvSpPr>
          <p:cNvPr id="33" name="19 CuadroTexto">
            <a:extLst>
              <a:ext uri="{FF2B5EF4-FFF2-40B4-BE49-F238E27FC236}">
                <a16:creationId xmlns:a16="http://schemas.microsoft.com/office/drawing/2014/main" id="{211200AB-7FA5-4478-B27C-351C10F2CE7E}"/>
              </a:ext>
            </a:extLst>
          </p:cNvPr>
          <p:cNvSpPr txBox="1">
            <a:spLocks noChangeArrowheads="1"/>
          </p:cNvSpPr>
          <p:nvPr/>
        </p:nvSpPr>
        <p:spPr bwMode="auto">
          <a:xfrm>
            <a:off x="9695740" y="370498"/>
            <a:ext cx="2092936" cy="52322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ES" altLang="es-CO" sz="1400" b="1" dirty="0">
                <a:solidFill>
                  <a:prstClr val="white"/>
                </a:solidFill>
                <a:latin typeface="Verdana" panose="020B0604030504040204" pitchFamily="34" charset="0"/>
              </a:rPr>
              <a:t>Programación 2021</a:t>
            </a:r>
            <a:endParaRPr kumimoji="0" lang="es-CO" altLang="es-CO" sz="1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06851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7">
            <a:extLst>
              <a:ext uri="{FF2B5EF4-FFF2-40B4-BE49-F238E27FC236}">
                <a16:creationId xmlns:a16="http://schemas.microsoft.com/office/drawing/2014/main" id="{48E29813-C252-49CA-82C1-A744ADEAA24D}"/>
              </a:ext>
            </a:extLst>
          </p:cNvPr>
          <p:cNvGrpSpPr/>
          <p:nvPr/>
        </p:nvGrpSpPr>
        <p:grpSpPr>
          <a:xfrm>
            <a:off x="1589" y="-6353"/>
            <a:ext cx="9492155" cy="5760981"/>
            <a:chOff x="2627" y="-10510"/>
            <a:chExt cx="1583122" cy="2594739"/>
          </a:xfrm>
        </p:grpSpPr>
        <p:sp>
          <p:nvSpPr>
            <p:cNvPr id="5" name="Triángulo rectángulo 4">
              <a:extLst>
                <a:ext uri="{FF2B5EF4-FFF2-40B4-BE49-F238E27FC236}">
                  <a16:creationId xmlns:a16="http://schemas.microsoft.com/office/drawing/2014/main" id="{978CC3BB-41B9-4AD0-B966-C3A8EEF378D9}"/>
                </a:ext>
              </a:extLst>
            </p:cNvPr>
            <p:cNvSpPr/>
            <p:nvPr/>
          </p:nvSpPr>
          <p:spPr>
            <a:xfrm rot="5400000">
              <a:off x="-503182" y="495299"/>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
                  <a:srgbClr val="000000"/>
                </a:buClr>
              </a:pPr>
              <a:endParaRPr lang="es-ES">
                <a:solidFill>
                  <a:srgbClr val="FFFFFF"/>
                </a:solidFill>
                <a:latin typeface="Arial"/>
                <a:sym typeface="Arial"/>
              </a:endParaRPr>
            </a:p>
          </p:txBody>
        </p:sp>
        <p:sp>
          <p:nvSpPr>
            <p:cNvPr id="6" name="Triángulo rectángulo 5">
              <a:extLst>
                <a:ext uri="{FF2B5EF4-FFF2-40B4-BE49-F238E27FC236}">
                  <a16:creationId xmlns:a16="http://schemas.microsoft.com/office/drawing/2014/main" id="{4A064131-893B-403D-8614-2C0DE558214F}"/>
                </a:ext>
              </a:extLst>
            </p:cNvPr>
            <p:cNvSpPr/>
            <p:nvPr/>
          </p:nvSpPr>
          <p:spPr>
            <a:xfrm rot="5400000">
              <a:off x="-450629" y="442747"/>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
                  <a:srgbClr val="000000"/>
                </a:buClr>
              </a:pPr>
              <a:endParaRPr lang="es-ES" dirty="0">
                <a:solidFill>
                  <a:srgbClr val="FFFFFF"/>
                </a:solidFill>
                <a:latin typeface="Arial"/>
                <a:sym typeface="Arial"/>
              </a:endParaRPr>
            </a:p>
          </p:txBody>
        </p:sp>
      </p:grpSp>
      <p:sp>
        <p:nvSpPr>
          <p:cNvPr id="22" name="Título 1">
            <a:extLst>
              <a:ext uri="{FF2B5EF4-FFF2-40B4-BE49-F238E27FC236}">
                <a16:creationId xmlns:a16="http://schemas.microsoft.com/office/drawing/2014/main" id="{59182953-7C64-4AE1-B0C7-CDBCBADCDAF4}"/>
              </a:ext>
            </a:extLst>
          </p:cNvPr>
          <p:cNvSpPr txBox="1">
            <a:spLocks/>
          </p:cNvSpPr>
          <p:nvPr/>
        </p:nvSpPr>
        <p:spPr>
          <a:xfrm>
            <a:off x="5827905" y="2686307"/>
            <a:ext cx="6362503" cy="344752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solidFill>
                  <a:srgbClr val="7F7F7F"/>
                </a:solidFill>
                <a:latin typeface="Verdana"/>
                <a:ea typeface="Verdana"/>
                <a:cs typeface="Arial"/>
              </a:rPr>
              <a:t>Programación Componente Indicadores de Gestión</a:t>
            </a:r>
          </a:p>
          <a:p>
            <a:pPr algn="l"/>
            <a:r>
              <a:rPr lang="es-CO" sz="2800" b="1" dirty="0">
                <a:solidFill>
                  <a:srgbClr val="7F7F7F"/>
                </a:solidFill>
                <a:latin typeface="Verdana"/>
                <a:ea typeface="Verdana"/>
                <a:cs typeface="Arial"/>
              </a:rPr>
              <a:t>2021 </a:t>
            </a:r>
          </a:p>
          <a:p>
            <a:pPr algn="just"/>
            <a:endParaRPr lang="es-CO" sz="1800" b="1" dirty="0">
              <a:solidFill>
                <a:srgbClr val="7F7F7F"/>
              </a:solidFill>
              <a:latin typeface="Verdana"/>
              <a:ea typeface="Verdana"/>
              <a:cs typeface="Arial"/>
            </a:endParaRPr>
          </a:p>
          <a:p>
            <a:pPr algn="l"/>
            <a:r>
              <a:rPr lang="es-ES_tradnl" sz="1600" b="1" dirty="0">
                <a:solidFill>
                  <a:schemeClr val="tx1">
                    <a:lumMod val="50000"/>
                    <a:lumOff val="50000"/>
                  </a:schemeClr>
                </a:solidFill>
                <a:latin typeface="Verdana"/>
              </a:rPr>
              <a:t>Mide el cumplimiento de la gestión institucional a través de los procesos</a:t>
            </a:r>
            <a:endParaRPr lang="es-CO" sz="2000" b="1" dirty="0">
              <a:solidFill>
                <a:schemeClr val="tx1">
                  <a:lumMod val="50000"/>
                  <a:lumOff val="50000"/>
                </a:schemeClr>
              </a:solidFill>
              <a:latin typeface="Verdana"/>
            </a:endParaRPr>
          </a:p>
          <a:p>
            <a:pPr algn="l"/>
            <a:endParaRPr lang="es-CO" sz="2800" b="1" dirty="0">
              <a:solidFill>
                <a:srgbClr val="7F7F7F"/>
              </a:solidFill>
              <a:latin typeface="Verdana"/>
              <a:ea typeface="Verdana"/>
              <a:cs typeface="Arial"/>
            </a:endParaRPr>
          </a:p>
        </p:txBody>
      </p:sp>
      <p:sp>
        <p:nvSpPr>
          <p:cNvPr id="3" name="Rectángulo 2">
            <a:extLst>
              <a:ext uri="{FF2B5EF4-FFF2-40B4-BE49-F238E27FC236}">
                <a16:creationId xmlns:a16="http://schemas.microsoft.com/office/drawing/2014/main" id="{B25D9800-F843-4AC7-B525-97C623262CD8}"/>
              </a:ext>
            </a:extLst>
          </p:cNvPr>
          <p:cNvSpPr/>
          <p:nvPr/>
        </p:nvSpPr>
        <p:spPr>
          <a:xfrm flipH="1">
            <a:off x="5585240" y="3180563"/>
            <a:ext cx="45719" cy="25740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98934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396043"/>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3034962" y="342049"/>
            <a:ext cx="5747485"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3. Indicadores de Gestión</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8982594" y="231600"/>
            <a:ext cx="565505" cy="493879"/>
          </a:xfrm>
          <a:prstGeom prst="rect">
            <a:avLst/>
          </a:prstGeom>
        </p:spPr>
      </p:pic>
      <p:graphicFrame>
        <p:nvGraphicFramePr>
          <p:cNvPr id="4" name="Table 3">
            <a:extLst>
              <a:ext uri="{FF2B5EF4-FFF2-40B4-BE49-F238E27FC236}">
                <a16:creationId xmlns:a16="http://schemas.microsoft.com/office/drawing/2014/main" id="{D4AC0230-C374-744B-8AC2-72EB4050613F}"/>
              </a:ext>
            </a:extLst>
          </p:cNvPr>
          <p:cNvGraphicFramePr>
            <a:graphicFrameLocks noGrp="1"/>
          </p:cNvGraphicFramePr>
          <p:nvPr>
            <p:extLst>
              <p:ext uri="{D42A27DB-BD31-4B8C-83A1-F6EECF244321}">
                <p14:modId xmlns:p14="http://schemas.microsoft.com/office/powerpoint/2010/main" val="1040389698"/>
              </p:ext>
            </p:extLst>
          </p:nvPr>
        </p:nvGraphicFramePr>
        <p:xfrm>
          <a:off x="928468" y="1293609"/>
          <a:ext cx="9664504" cy="5379024"/>
        </p:xfrm>
        <a:graphic>
          <a:graphicData uri="http://schemas.openxmlformats.org/drawingml/2006/table">
            <a:tbl>
              <a:tblPr firstCol="1" lastRow="1" lastCol="1" bandRow="1" bandCol="1">
                <a:tableStyleId>{ED083AE6-46FA-4A59-8FB0-9F97EB10719F}</a:tableStyleId>
              </a:tblPr>
              <a:tblGrid>
                <a:gridCol w="7401903">
                  <a:extLst>
                    <a:ext uri="{9D8B030D-6E8A-4147-A177-3AD203B41FA5}">
                      <a16:colId xmlns:a16="http://schemas.microsoft.com/office/drawing/2014/main" val="3018841701"/>
                    </a:ext>
                  </a:extLst>
                </a:gridCol>
                <a:gridCol w="2262601">
                  <a:extLst>
                    <a:ext uri="{9D8B030D-6E8A-4147-A177-3AD203B41FA5}">
                      <a16:colId xmlns:a16="http://schemas.microsoft.com/office/drawing/2014/main" val="2129686696"/>
                    </a:ext>
                  </a:extLst>
                </a:gridCol>
              </a:tblGrid>
              <a:tr h="299086">
                <a:tc>
                  <a:txBody>
                    <a:bodyPr/>
                    <a:lstStyle/>
                    <a:p>
                      <a:pPr algn="ctr">
                        <a:lnSpc>
                          <a:spcPct val="107000"/>
                        </a:lnSpc>
                      </a:pPr>
                      <a:r>
                        <a:rPr lang="es-CO" sz="1400" b="1" dirty="0">
                          <a:effectLst/>
                        </a:rPr>
                        <a:t>Nombre del proceso</a:t>
                      </a:r>
                      <a:endParaRPr lang="en-CO" sz="1400" b="1"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tc>
                  <a:txBody>
                    <a:bodyPr/>
                    <a:lstStyle/>
                    <a:p>
                      <a:pPr algn="ctr">
                        <a:lnSpc>
                          <a:spcPct val="107000"/>
                        </a:lnSpc>
                      </a:pPr>
                      <a:r>
                        <a:rPr lang="es-CO" sz="1400" b="1" dirty="0">
                          <a:solidFill>
                            <a:srgbClr val="000000"/>
                          </a:solidFill>
                          <a:effectLst/>
                        </a:rPr>
                        <a:t>Cantidad de indicadores</a:t>
                      </a:r>
                      <a:endParaRPr lang="en-CO" sz="1400" b="1"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276023752"/>
                  </a:ext>
                </a:extLst>
              </a:tr>
              <a:tr h="209684">
                <a:tc>
                  <a:txBody>
                    <a:bodyPr/>
                    <a:lstStyle/>
                    <a:p>
                      <a:pPr>
                        <a:lnSpc>
                          <a:spcPct val="107000"/>
                        </a:lnSpc>
                      </a:pPr>
                      <a:r>
                        <a:rPr lang="es-CO" sz="1400" b="0" dirty="0">
                          <a:effectLst/>
                        </a:rPr>
                        <a:t>Direccionamiento estratégico</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1269825457"/>
                  </a:ext>
                </a:extLst>
              </a:tr>
              <a:tr h="209684">
                <a:tc>
                  <a:txBody>
                    <a:bodyPr/>
                    <a:lstStyle/>
                    <a:p>
                      <a:pPr>
                        <a:lnSpc>
                          <a:spcPct val="107000"/>
                        </a:lnSpc>
                      </a:pPr>
                      <a:r>
                        <a:rPr lang="es-CO" sz="1400" b="0" dirty="0">
                          <a:effectLst/>
                        </a:rPr>
                        <a:t>Gestión estratégica del talento humano</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2</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3558869454"/>
                  </a:ext>
                </a:extLst>
              </a:tr>
              <a:tr h="209684">
                <a:tc>
                  <a:txBody>
                    <a:bodyPr/>
                    <a:lstStyle/>
                    <a:p>
                      <a:pPr>
                        <a:lnSpc>
                          <a:spcPct val="107000"/>
                        </a:lnSpc>
                      </a:pPr>
                      <a:r>
                        <a:rPr lang="es-CO" sz="1400" b="0" dirty="0">
                          <a:effectLst/>
                        </a:rPr>
                        <a:t>Comunicación pública</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1014819112"/>
                  </a:ext>
                </a:extLst>
              </a:tr>
              <a:tr h="209684">
                <a:tc>
                  <a:txBody>
                    <a:bodyPr/>
                    <a:lstStyle/>
                    <a:p>
                      <a:pPr>
                        <a:lnSpc>
                          <a:spcPct val="107000"/>
                        </a:lnSpc>
                      </a:pPr>
                      <a:r>
                        <a:rPr lang="es-CO" sz="1400" b="0" dirty="0">
                          <a:effectLst/>
                        </a:rPr>
                        <a:t>Estrategia de tecnologías de la información y las comunicaciones</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3735481549"/>
                  </a:ext>
                </a:extLst>
              </a:tr>
              <a:tr h="430486">
                <a:tc>
                  <a:txBody>
                    <a:bodyPr/>
                    <a:lstStyle/>
                    <a:p>
                      <a:pPr>
                        <a:lnSpc>
                          <a:spcPct val="107000"/>
                        </a:lnSpc>
                      </a:pPr>
                      <a:r>
                        <a:rPr lang="es-CO" sz="1400" b="0" dirty="0">
                          <a:effectLst/>
                        </a:rPr>
                        <a:t>Asistencia, atención y reparación integral a víctimas del conflicto armado e implementación de acciones de memoria, paz y reconciliación en Bogotá</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262205481"/>
                  </a:ext>
                </a:extLst>
              </a:tr>
              <a:tr h="209684">
                <a:tc>
                  <a:txBody>
                    <a:bodyPr/>
                    <a:lstStyle/>
                    <a:p>
                      <a:pPr>
                        <a:lnSpc>
                          <a:spcPct val="107000"/>
                        </a:lnSpc>
                      </a:pPr>
                      <a:r>
                        <a:rPr lang="es-CO" sz="1400" b="0" dirty="0">
                          <a:effectLst/>
                        </a:rPr>
                        <a:t>Fortalecimiento de la administración y la gestión pública distrital</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2</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677465185"/>
                  </a:ext>
                </a:extLst>
              </a:tr>
              <a:tr h="209684">
                <a:tc>
                  <a:txBody>
                    <a:bodyPr/>
                    <a:lstStyle/>
                    <a:p>
                      <a:pPr>
                        <a:lnSpc>
                          <a:spcPct val="107000"/>
                        </a:lnSpc>
                      </a:pPr>
                      <a:r>
                        <a:rPr lang="es-CO" sz="1400" b="0" dirty="0">
                          <a:effectLst/>
                        </a:rPr>
                        <a:t>Internacionalización de Bogotá</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2210628931"/>
                  </a:ext>
                </a:extLst>
              </a:tr>
              <a:tr h="209684">
                <a:tc>
                  <a:txBody>
                    <a:bodyPr/>
                    <a:lstStyle/>
                    <a:p>
                      <a:pPr>
                        <a:lnSpc>
                          <a:spcPct val="107000"/>
                        </a:lnSpc>
                      </a:pPr>
                      <a:r>
                        <a:rPr lang="es-CO" sz="1400" b="0" dirty="0">
                          <a:effectLst/>
                        </a:rPr>
                        <a:t>Elaboración de impresos y registro distrital</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2</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3449887928"/>
                  </a:ext>
                </a:extLst>
              </a:tr>
              <a:tr h="299086">
                <a:tc>
                  <a:txBody>
                    <a:bodyPr/>
                    <a:lstStyle/>
                    <a:p>
                      <a:pPr>
                        <a:lnSpc>
                          <a:spcPct val="107000"/>
                        </a:lnSpc>
                      </a:pPr>
                      <a:r>
                        <a:rPr lang="es-CO" sz="1400" b="0" dirty="0">
                          <a:effectLst/>
                        </a:rPr>
                        <a:t>Gestión de la función archivística y del patrimonio documental del Distrito Capital</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3</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94170322"/>
                  </a:ext>
                </a:extLst>
              </a:tr>
              <a:tr h="209684">
                <a:tc>
                  <a:txBody>
                    <a:bodyPr/>
                    <a:lstStyle/>
                    <a:p>
                      <a:pPr>
                        <a:lnSpc>
                          <a:spcPct val="107000"/>
                        </a:lnSpc>
                      </a:pPr>
                      <a:r>
                        <a:rPr lang="es-CO" sz="1400" b="0" dirty="0">
                          <a:effectLst/>
                        </a:rPr>
                        <a:t>Asesoría técnica y proyectos en materia TIC</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2</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601194494"/>
                  </a:ext>
                </a:extLst>
              </a:tr>
              <a:tr h="209684">
                <a:tc>
                  <a:txBody>
                    <a:bodyPr/>
                    <a:lstStyle/>
                    <a:p>
                      <a:pPr>
                        <a:lnSpc>
                          <a:spcPct val="107000"/>
                        </a:lnSpc>
                      </a:pPr>
                      <a:r>
                        <a:rPr lang="es-CO" sz="1400" b="0" dirty="0">
                          <a:effectLst/>
                        </a:rPr>
                        <a:t>Gestión del sistema distrital de servicio a la ciudadanía</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10</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3719125611"/>
                  </a:ext>
                </a:extLst>
              </a:tr>
              <a:tr h="209684">
                <a:tc>
                  <a:txBody>
                    <a:bodyPr/>
                    <a:lstStyle/>
                    <a:p>
                      <a:pPr>
                        <a:lnSpc>
                          <a:spcPct val="107000"/>
                        </a:lnSpc>
                      </a:pPr>
                      <a:r>
                        <a:rPr lang="es-CO" sz="1400" b="0" dirty="0">
                          <a:effectLst/>
                        </a:rPr>
                        <a:t>Gestión jurídica</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4</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3934530900"/>
                  </a:ext>
                </a:extLst>
              </a:tr>
              <a:tr h="209684">
                <a:tc>
                  <a:txBody>
                    <a:bodyPr/>
                    <a:lstStyle/>
                    <a:p>
                      <a:pPr>
                        <a:lnSpc>
                          <a:spcPct val="107000"/>
                        </a:lnSpc>
                      </a:pPr>
                      <a:r>
                        <a:rPr lang="es-CO" sz="1400" b="0" dirty="0">
                          <a:effectLst/>
                        </a:rPr>
                        <a:t>Gestión, administración y soporte de infraestructura y recursos tecnológicos</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709218498"/>
                  </a:ext>
                </a:extLst>
              </a:tr>
              <a:tr h="209684">
                <a:tc>
                  <a:txBody>
                    <a:bodyPr/>
                    <a:lstStyle/>
                    <a:p>
                      <a:pPr>
                        <a:lnSpc>
                          <a:spcPct val="107000"/>
                        </a:lnSpc>
                      </a:pPr>
                      <a:r>
                        <a:rPr lang="es-CO" sz="1400" b="0" dirty="0">
                          <a:effectLst/>
                        </a:rPr>
                        <a:t>Contratación</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3</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1802089595"/>
                  </a:ext>
                </a:extLst>
              </a:tr>
              <a:tr h="209684">
                <a:tc>
                  <a:txBody>
                    <a:bodyPr/>
                    <a:lstStyle/>
                    <a:p>
                      <a:pPr>
                        <a:lnSpc>
                          <a:spcPct val="107000"/>
                        </a:lnSpc>
                      </a:pPr>
                      <a:r>
                        <a:rPr lang="es-CO" sz="1400" b="0" dirty="0">
                          <a:solidFill>
                            <a:srgbClr val="000000"/>
                          </a:solidFill>
                          <a:effectLst/>
                        </a:rPr>
                        <a:t>Gestión financiera</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5</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3842520978"/>
                  </a:ext>
                </a:extLst>
              </a:tr>
              <a:tr h="209684">
                <a:tc>
                  <a:txBody>
                    <a:bodyPr/>
                    <a:lstStyle/>
                    <a:p>
                      <a:pPr>
                        <a:lnSpc>
                          <a:spcPct val="107000"/>
                        </a:lnSpc>
                      </a:pPr>
                      <a:r>
                        <a:rPr lang="es-CO" sz="1400" b="0" dirty="0">
                          <a:effectLst/>
                        </a:rPr>
                        <a:t>Gestión documental interna</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4289728176"/>
                  </a:ext>
                </a:extLst>
              </a:tr>
              <a:tr h="209684">
                <a:tc>
                  <a:txBody>
                    <a:bodyPr/>
                    <a:lstStyle/>
                    <a:p>
                      <a:pPr>
                        <a:lnSpc>
                          <a:spcPct val="107000"/>
                        </a:lnSpc>
                      </a:pPr>
                      <a:r>
                        <a:rPr lang="es-CO" sz="1400" b="0" dirty="0">
                          <a:effectLst/>
                        </a:rPr>
                        <a:t>Gestión de servicios administrativos</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3</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93084319"/>
                  </a:ext>
                </a:extLst>
              </a:tr>
              <a:tr h="209684">
                <a:tc>
                  <a:txBody>
                    <a:bodyPr/>
                    <a:lstStyle/>
                    <a:p>
                      <a:pPr>
                        <a:lnSpc>
                          <a:spcPct val="107000"/>
                        </a:lnSpc>
                      </a:pPr>
                      <a:r>
                        <a:rPr lang="es-CO" sz="1400" b="0" dirty="0">
                          <a:effectLst/>
                        </a:rPr>
                        <a:t>Gestión de recursos físicos</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5</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ctr"/>
                </a:tc>
                <a:extLst>
                  <a:ext uri="{0D108BD9-81ED-4DB2-BD59-A6C34878D82A}">
                    <a16:rowId xmlns:a16="http://schemas.microsoft.com/office/drawing/2014/main" val="1106967317"/>
                  </a:ext>
                </a:extLst>
              </a:tr>
              <a:tr h="209684">
                <a:tc>
                  <a:txBody>
                    <a:bodyPr/>
                    <a:lstStyle/>
                    <a:p>
                      <a:pPr>
                        <a:lnSpc>
                          <a:spcPct val="107000"/>
                        </a:lnSpc>
                      </a:pPr>
                      <a:r>
                        <a:rPr lang="es-CO" sz="1400" b="0" dirty="0">
                          <a:effectLst/>
                        </a:rPr>
                        <a:t>Gestión de seguridad y salud en el trabajo</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extLst>
                  <a:ext uri="{0D108BD9-81ED-4DB2-BD59-A6C34878D82A}">
                    <a16:rowId xmlns:a16="http://schemas.microsoft.com/office/drawing/2014/main" val="939625518"/>
                  </a:ext>
                </a:extLst>
              </a:tr>
              <a:tr h="209684">
                <a:tc>
                  <a:txBody>
                    <a:bodyPr/>
                    <a:lstStyle/>
                    <a:p>
                      <a:pPr>
                        <a:lnSpc>
                          <a:spcPct val="107000"/>
                        </a:lnSpc>
                      </a:pPr>
                      <a:r>
                        <a:rPr lang="es-CO" sz="1400" b="0" dirty="0">
                          <a:effectLst/>
                        </a:rPr>
                        <a:t>Evaluación del sistema de control interno</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5</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extLst>
                  <a:ext uri="{0D108BD9-81ED-4DB2-BD59-A6C34878D82A}">
                    <a16:rowId xmlns:a16="http://schemas.microsoft.com/office/drawing/2014/main" val="3376945894"/>
                  </a:ext>
                </a:extLst>
              </a:tr>
              <a:tr h="209684">
                <a:tc>
                  <a:txBody>
                    <a:bodyPr/>
                    <a:lstStyle/>
                    <a:p>
                      <a:pPr>
                        <a:lnSpc>
                          <a:spcPct val="107000"/>
                        </a:lnSpc>
                      </a:pPr>
                      <a:r>
                        <a:rPr lang="es-CO" sz="1400" b="0" dirty="0">
                          <a:effectLst/>
                        </a:rPr>
                        <a:t>Control disciplinario</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0" dirty="0">
                          <a:effectLst/>
                        </a:rPr>
                        <a:t>2</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extLst>
                  <a:ext uri="{0D108BD9-81ED-4DB2-BD59-A6C34878D82A}">
                    <a16:rowId xmlns:a16="http://schemas.microsoft.com/office/drawing/2014/main" val="2584017284"/>
                  </a:ext>
                </a:extLst>
              </a:tr>
              <a:tr h="209684">
                <a:tc>
                  <a:txBody>
                    <a:bodyPr/>
                    <a:lstStyle/>
                    <a:p>
                      <a:pPr algn="ctr">
                        <a:lnSpc>
                          <a:spcPct val="107000"/>
                        </a:lnSpc>
                      </a:pPr>
                      <a:r>
                        <a:rPr lang="es-CO" sz="1400" b="1" dirty="0">
                          <a:effectLst/>
                        </a:rPr>
                        <a:t>Total</a:t>
                      </a:r>
                      <a:endParaRPr lang="en-CO" sz="1400" b="1"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tc>
                  <a:txBody>
                    <a:bodyPr/>
                    <a:lstStyle/>
                    <a:p>
                      <a:pPr algn="ctr">
                        <a:lnSpc>
                          <a:spcPct val="107000"/>
                        </a:lnSpc>
                      </a:pPr>
                      <a:r>
                        <a:rPr lang="es-CO" sz="1400" b="1" dirty="0">
                          <a:solidFill>
                            <a:srgbClr val="000000"/>
                          </a:solidFill>
                          <a:effectLst/>
                        </a:rPr>
                        <a:t>56</a:t>
                      </a:r>
                      <a:endParaRPr lang="en-CO" sz="1400" b="1" i="0" dirty="0">
                        <a:effectLst/>
                        <a:latin typeface="Arial" panose="020B0604020202020204" pitchFamily="34" charset="0"/>
                        <a:ea typeface="Calibri" panose="020F0502020204030204" pitchFamily="34" charset="0"/>
                        <a:cs typeface="Arial" panose="020B0604020202020204" pitchFamily="34" charset="0"/>
                      </a:endParaRPr>
                    </a:p>
                  </a:txBody>
                  <a:tcPr marL="41945" marR="41945" marT="0" marB="0" anchor="b"/>
                </a:tc>
                <a:extLst>
                  <a:ext uri="{0D108BD9-81ED-4DB2-BD59-A6C34878D82A}">
                    <a16:rowId xmlns:a16="http://schemas.microsoft.com/office/drawing/2014/main" val="2633399463"/>
                  </a:ext>
                </a:extLst>
              </a:tr>
            </a:tbl>
          </a:graphicData>
        </a:graphic>
      </p:graphicFrame>
      <p:sp>
        <p:nvSpPr>
          <p:cNvPr id="5" name="TextBox 4">
            <a:extLst>
              <a:ext uri="{FF2B5EF4-FFF2-40B4-BE49-F238E27FC236}">
                <a16:creationId xmlns:a16="http://schemas.microsoft.com/office/drawing/2014/main" id="{A0B44458-DCD6-184B-A8A5-37F5E6751440}"/>
              </a:ext>
            </a:extLst>
          </p:cNvPr>
          <p:cNvSpPr txBox="1"/>
          <p:nvPr/>
        </p:nvSpPr>
        <p:spPr>
          <a:xfrm>
            <a:off x="0" y="924275"/>
            <a:ext cx="12191999" cy="369332"/>
          </a:xfrm>
          <a:prstGeom prst="rect">
            <a:avLst/>
          </a:prstGeom>
          <a:noFill/>
        </p:spPr>
        <p:txBody>
          <a:bodyPr wrap="square" rtlCol="0">
            <a:spAutoFit/>
          </a:bodyPr>
          <a:lstStyle/>
          <a:p>
            <a:pPr algn="ctr"/>
            <a:r>
              <a:rPr lang="es-CO" b="1" dirty="0">
                <a:solidFill>
                  <a:schemeClr val="tx1">
                    <a:lumMod val="50000"/>
                    <a:lumOff val="50000"/>
                  </a:schemeClr>
                </a:solidFill>
                <a:latin typeface="Verdana"/>
              </a:rPr>
              <a:t>Total de indicadores 56:</a:t>
            </a:r>
            <a:endParaRPr lang="es-ES_tradnl" dirty="0"/>
          </a:p>
        </p:txBody>
      </p:sp>
    </p:spTree>
    <p:extLst>
      <p:ext uri="{BB962C8B-B14F-4D97-AF65-F5344CB8AC3E}">
        <p14:creationId xmlns:p14="http://schemas.microsoft.com/office/powerpoint/2010/main" val="186830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ADD1D7FC-039C-4F5E-9F98-2A53106878F1}"/>
              </a:ext>
            </a:extLst>
          </p:cNvPr>
          <p:cNvGrpSpPr/>
          <p:nvPr/>
        </p:nvGrpSpPr>
        <p:grpSpPr>
          <a:xfrm rot="10800000" flipH="1">
            <a:off x="0" y="5362699"/>
            <a:ext cx="1578521" cy="1542926"/>
            <a:chOff x="9678713" y="2971801"/>
            <a:chExt cx="1583122" cy="2594739"/>
          </a:xfrm>
        </p:grpSpPr>
        <p:sp>
          <p:nvSpPr>
            <p:cNvPr id="20" name="Triángulo rectángulo 19">
              <a:extLst>
                <a:ext uri="{FF2B5EF4-FFF2-40B4-BE49-F238E27FC236}">
                  <a16:creationId xmlns:a16="http://schemas.microsoft.com/office/drawing/2014/main" id="{FEDED2AA-D29A-4F8B-8F42-635673F9D02B}"/>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25" name="Triángulo rectángulo 24">
              <a:extLst>
                <a:ext uri="{FF2B5EF4-FFF2-40B4-BE49-F238E27FC236}">
                  <a16:creationId xmlns:a16="http://schemas.microsoft.com/office/drawing/2014/main" id="{672A8AD0-6F99-491C-9555-851B3F256B8B}"/>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26" name="Imagen 4" descr="Imagen que contiene dibujo, luz, señal, reloj&#10;&#10;Descripción generada con confianza muy alta">
            <a:extLst>
              <a:ext uri="{FF2B5EF4-FFF2-40B4-BE49-F238E27FC236}">
                <a16:creationId xmlns:a16="http://schemas.microsoft.com/office/drawing/2014/main" id="{F9610757-3244-4A10-889A-83A652AD4219}"/>
              </a:ext>
            </a:extLst>
          </p:cNvPr>
          <p:cNvPicPr>
            <a:picLocks noChangeAspect="1"/>
          </p:cNvPicPr>
          <p:nvPr/>
        </p:nvPicPr>
        <p:blipFill>
          <a:blip r:embed="rId2"/>
          <a:stretch>
            <a:fillRect/>
          </a:stretch>
        </p:blipFill>
        <p:spPr>
          <a:xfrm>
            <a:off x="99520" y="6301942"/>
            <a:ext cx="820793" cy="425007"/>
          </a:xfrm>
          <a:prstGeom prst="rect">
            <a:avLst/>
          </a:prstGeom>
        </p:spPr>
      </p:pic>
      <p:sp>
        <p:nvSpPr>
          <p:cNvPr id="31" name="Hexagon 28">
            <a:extLst>
              <a:ext uri="{FF2B5EF4-FFF2-40B4-BE49-F238E27FC236}">
                <a16:creationId xmlns:a16="http://schemas.microsoft.com/office/drawing/2014/main" id="{E14760B2-AC03-4F73-A064-CCD50C1305E6}"/>
              </a:ext>
            </a:extLst>
          </p:cNvPr>
          <p:cNvSpPr/>
          <p:nvPr/>
        </p:nvSpPr>
        <p:spPr>
          <a:xfrm>
            <a:off x="4726006" y="4584392"/>
            <a:ext cx="1446592" cy="1135930"/>
          </a:xfrm>
          <a:prstGeom prst="hexagon">
            <a:avLst>
              <a:gd name="adj" fmla="val 29084"/>
              <a:gd name="vf" fmla="val 11547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35" name="Rectángulo 34">
            <a:extLst>
              <a:ext uri="{FF2B5EF4-FFF2-40B4-BE49-F238E27FC236}">
                <a16:creationId xmlns:a16="http://schemas.microsoft.com/office/drawing/2014/main" id="{0C9CAF31-80E6-47AB-A6CE-86CF34AB6D98}"/>
              </a:ext>
            </a:extLst>
          </p:cNvPr>
          <p:cNvSpPr/>
          <p:nvPr/>
        </p:nvSpPr>
        <p:spPr>
          <a:xfrm>
            <a:off x="7177756" y="1611159"/>
            <a:ext cx="4353372" cy="4262705"/>
          </a:xfrm>
          <a:prstGeom prst="rect">
            <a:avLst/>
          </a:prstGeom>
        </p:spPr>
        <p:txBody>
          <a:bodyPr wrap="square">
            <a:spAutoFit/>
          </a:bodyPr>
          <a:lstStyle/>
          <a:p>
            <a:pPr algn="just"/>
            <a:r>
              <a:rPr lang="es-ES_tradnl" kern="0" dirty="0">
                <a:solidFill>
                  <a:prstClr val="black">
                    <a:lumMod val="50000"/>
                    <a:lumOff val="50000"/>
                  </a:prstClr>
                </a:solidFill>
                <a:latin typeface="Verdana"/>
                <a:ea typeface="Verdana"/>
              </a:rPr>
              <a:t>El Plan de Acción Institucional permite especificar los objetivos, las estrategias, los proyectos, las metas, los responsables y la distribución presupuestal de sus proyectos de inversión junto a los indicadores de gestión, según lo establecido en el artículo 74 la Ley 1474 de 2011. Así mismo, el Decreto 612 de 2018 fija directrices para la integración de los planes institucionales y estratégicos al Plan de Acción por parte de las entidades del Estado. </a:t>
            </a:r>
            <a:br>
              <a:rPr lang="en-US" sz="1900" kern="0" dirty="0">
                <a:solidFill>
                  <a:prstClr val="black">
                    <a:lumMod val="50000"/>
                    <a:lumOff val="50000"/>
                  </a:prstClr>
                </a:solidFill>
                <a:latin typeface="Verdana"/>
                <a:ea typeface="Verdana"/>
              </a:rPr>
            </a:br>
            <a:endParaRPr lang="es-CO" sz="1900" kern="0" dirty="0">
              <a:solidFill>
                <a:prstClr val="black">
                  <a:lumMod val="50000"/>
                  <a:lumOff val="50000"/>
                </a:prstClr>
              </a:solidFill>
              <a:latin typeface="Verdana"/>
              <a:ea typeface="Verdana"/>
            </a:endParaRPr>
          </a:p>
        </p:txBody>
      </p:sp>
      <p:grpSp>
        <p:nvGrpSpPr>
          <p:cNvPr id="11" name="Group 10">
            <a:extLst>
              <a:ext uri="{FF2B5EF4-FFF2-40B4-BE49-F238E27FC236}">
                <a16:creationId xmlns:a16="http://schemas.microsoft.com/office/drawing/2014/main" id="{5003E677-1076-2545-9422-574A9C194C41}"/>
              </a:ext>
            </a:extLst>
          </p:cNvPr>
          <p:cNvGrpSpPr/>
          <p:nvPr/>
        </p:nvGrpSpPr>
        <p:grpSpPr>
          <a:xfrm>
            <a:off x="204967" y="1755147"/>
            <a:ext cx="6642396" cy="3879374"/>
            <a:chOff x="379532" y="2232883"/>
            <a:chExt cx="6642396" cy="3879374"/>
          </a:xfrm>
        </p:grpSpPr>
        <p:sp>
          <p:nvSpPr>
            <p:cNvPr id="2" name="Rectangle 65">
              <a:extLst>
                <a:ext uri="{FF2B5EF4-FFF2-40B4-BE49-F238E27FC236}">
                  <a16:creationId xmlns:a16="http://schemas.microsoft.com/office/drawing/2014/main" id="{030C2EF4-2468-4657-9CBD-1D3F0F787EC1}"/>
                </a:ext>
              </a:extLst>
            </p:cNvPr>
            <p:cNvSpPr/>
            <p:nvPr/>
          </p:nvSpPr>
          <p:spPr>
            <a:xfrm>
              <a:off x="5224035" y="4883717"/>
              <a:ext cx="1743048" cy="5790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cs typeface="Arial" panose="020B0604020202020204" pitchFamily="34" charset="0"/>
              </a:endParaRPr>
            </a:p>
          </p:txBody>
        </p:sp>
        <p:sp>
          <p:nvSpPr>
            <p:cNvPr id="3" name="Hexagon 25">
              <a:extLst>
                <a:ext uri="{FF2B5EF4-FFF2-40B4-BE49-F238E27FC236}">
                  <a16:creationId xmlns:a16="http://schemas.microsoft.com/office/drawing/2014/main" id="{7F91C53B-59A8-40C3-8E5C-8399B71F2064}"/>
                </a:ext>
              </a:extLst>
            </p:cNvPr>
            <p:cNvSpPr/>
            <p:nvPr/>
          </p:nvSpPr>
          <p:spPr>
            <a:xfrm>
              <a:off x="379532" y="2410067"/>
              <a:ext cx="1446592" cy="1135930"/>
            </a:xfrm>
            <a:prstGeom prst="hexagon">
              <a:avLst>
                <a:gd name="adj" fmla="val 29084"/>
                <a:gd name="vf" fmla="val 11547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cs typeface="Arial" panose="020B0604020202020204" pitchFamily="34" charset="0"/>
              </a:endParaRPr>
            </a:p>
          </p:txBody>
        </p:sp>
        <p:sp>
          <p:nvSpPr>
            <p:cNvPr id="4" name="Hexagon 27">
              <a:extLst>
                <a:ext uri="{FF2B5EF4-FFF2-40B4-BE49-F238E27FC236}">
                  <a16:creationId xmlns:a16="http://schemas.microsoft.com/office/drawing/2014/main" id="{C191F46B-0F21-489F-82CA-E938124D9DC7}"/>
                </a:ext>
              </a:extLst>
            </p:cNvPr>
            <p:cNvSpPr/>
            <p:nvPr/>
          </p:nvSpPr>
          <p:spPr>
            <a:xfrm>
              <a:off x="1528704" y="2984461"/>
              <a:ext cx="1446592" cy="1135930"/>
            </a:xfrm>
            <a:prstGeom prst="hexagon">
              <a:avLst>
                <a:gd name="adj" fmla="val 29084"/>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6" name="Hexagon 28">
              <a:extLst>
                <a:ext uri="{FF2B5EF4-FFF2-40B4-BE49-F238E27FC236}">
                  <a16:creationId xmlns:a16="http://schemas.microsoft.com/office/drawing/2014/main" id="{8E86E434-086E-4A11-B072-3595E5FFDCD9}"/>
                </a:ext>
              </a:extLst>
            </p:cNvPr>
            <p:cNvSpPr/>
            <p:nvPr/>
          </p:nvSpPr>
          <p:spPr>
            <a:xfrm>
              <a:off x="2670972" y="3621456"/>
              <a:ext cx="1446592" cy="1135930"/>
            </a:xfrm>
            <a:prstGeom prst="hexagon">
              <a:avLst>
                <a:gd name="adj" fmla="val 29084"/>
                <a:gd name="vf" fmla="val 1154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7" name="Hexagon 29">
              <a:extLst>
                <a:ext uri="{FF2B5EF4-FFF2-40B4-BE49-F238E27FC236}">
                  <a16:creationId xmlns:a16="http://schemas.microsoft.com/office/drawing/2014/main" id="{93E143D8-5F09-4547-8426-A5BEE4E67C01}"/>
                </a:ext>
              </a:extLst>
            </p:cNvPr>
            <p:cNvSpPr/>
            <p:nvPr/>
          </p:nvSpPr>
          <p:spPr>
            <a:xfrm>
              <a:off x="3774145" y="4338176"/>
              <a:ext cx="1446592" cy="1135930"/>
            </a:xfrm>
            <a:prstGeom prst="hexagon">
              <a:avLst>
                <a:gd name="adj" fmla="val 29084"/>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FFFF"/>
                  </a:solidFill>
                  <a:effectLst/>
                  <a:uLnTx/>
                  <a:uFillTx/>
                  <a:cs typeface="Arial" panose="020B0604020202020204" pitchFamily="34" charset="0"/>
                </a:rPr>
                <a:t> </a:t>
              </a:r>
              <a:endParaRPr kumimoji="0" lang="en-US" sz="1400"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8" name="Rectangle 65">
              <a:extLst>
                <a:ext uri="{FF2B5EF4-FFF2-40B4-BE49-F238E27FC236}">
                  <a16:creationId xmlns:a16="http://schemas.microsoft.com/office/drawing/2014/main" id="{1DDD59CA-1EB0-43B9-91B7-C3B352051121}"/>
                </a:ext>
              </a:extLst>
            </p:cNvPr>
            <p:cNvSpPr/>
            <p:nvPr/>
          </p:nvSpPr>
          <p:spPr>
            <a:xfrm>
              <a:off x="6976209" y="2232883"/>
              <a:ext cx="45719" cy="373130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cs typeface="Arial" panose="020B0604020202020204" pitchFamily="34" charset="0"/>
              </a:endParaRPr>
            </a:p>
          </p:txBody>
        </p:sp>
        <p:sp>
          <p:nvSpPr>
            <p:cNvPr id="9" name="TextBox 64">
              <a:extLst>
                <a:ext uri="{FF2B5EF4-FFF2-40B4-BE49-F238E27FC236}">
                  <a16:creationId xmlns:a16="http://schemas.microsoft.com/office/drawing/2014/main" id="{8756095E-B57A-455F-B115-8B8769BC34BE}"/>
                </a:ext>
              </a:extLst>
            </p:cNvPr>
            <p:cNvSpPr txBox="1"/>
            <p:nvPr/>
          </p:nvSpPr>
          <p:spPr>
            <a:xfrm>
              <a:off x="519515" y="2549571"/>
              <a:ext cx="116662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Plan </a:t>
              </a:r>
              <a:r>
                <a:rPr kumimoji="0" lang="es-ES_tradnl" sz="1600" b="1" i="0" u="none" strike="noStrike" kern="1200" cap="none" spc="0" normalizeH="0" baseline="0" dirty="0">
                  <a:ln>
                    <a:noFill/>
                  </a:ln>
                  <a:solidFill>
                    <a:schemeClr val="bg1"/>
                  </a:solidFill>
                  <a:effectLst/>
                  <a:uLnTx/>
                  <a:uFillTx/>
                  <a:cs typeface="Arial" panose="020B0604020202020204" pitchFamily="34" charset="0"/>
                </a:rPr>
                <a:t>Distrital</a:t>
              </a: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 de Desarrollo</a:t>
              </a:r>
              <a:endParaRPr kumimoji="0" lang="en-GB"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13" name="TextBox 64">
              <a:extLst>
                <a:ext uri="{FF2B5EF4-FFF2-40B4-BE49-F238E27FC236}">
                  <a16:creationId xmlns:a16="http://schemas.microsoft.com/office/drawing/2014/main" id="{E35C278D-EBD4-4C9E-96C3-DEF07362A6B0}"/>
                </a:ext>
              </a:extLst>
            </p:cNvPr>
            <p:cNvSpPr txBox="1"/>
            <p:nvPr/>
          </p:nvSpPr>
          <p:spPr>
            <a:xfrm>
              <a:off x="1636427" y="3135056"/>
              <a:ext cx="12289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Plan </a:t>
              </a:r>
              <a:r>
                <a:rPr kumimoji="0" lang="es-ES_tradnl" sz="1600" b="1" i="0" u="none" strike="noStrike" kern="1200" cap="none" spc="0" normalizeH="0" baseline="0" dirty="0">
                  <a:ln>
                    <a:noFill/>
                  </a:ln>
                  <a:solidFill>
                    <a:schemeClr val="bg1"/>
                  </a:solidFill>
                  <a:effectLst/>
                  <a:uLnTx/>
                  <a:uFillTx/>
                  <a:cs typeface="Arial" panose="020B0604020202020204" pitchFamily="34" charset="0"/>
                </a:rPr>
                <a:t>estratégico</a:t>
              </a: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 sectorial</a:t>
              </a:r>
              <a:endParaRPr kumimoji="0" lang="en-GB"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15" name="TextBox 64">
              <a:extLst>
                <a:ext uri="{FF2B5EF4-FFF2-40B4-BE49-F238E27FC236}">
                  <a16:creationId xmlns:a16="http://schemas.microsoft.com/office/drawing/2014/main" id="{C88556DF-0F34-4C32-AD74-40479D433E82}"/>
                </a:ext>
              </a:extLst>
            </p:cNvPr>
            <p:cNvSpPr txBox="1"/>
            <p:nvPr/>
          </p:nvSpPr>
          <p:spPr>
            <a:xfrm>
              <a:off x="2678372" y="3736629"/>
              <a:ext cx="14311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Plan estratégico institutional</a:t>
              </a:r>
              <a:endParaRPr kumimoji="0" lang="en-GB"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17" name="TextBox 64">
              <a:extLst>
                <a:ext uri="{FF2B5EF4-FFF2-40B4-BE49-F238E27FC236}">
                  <a16:creationId xmlns:a16="http://schemas.microsoft.com/office/drawing/2014/main" id="{017BB2DC-897A-4758-9C38-7495E3244EB7}"/>
                </a:ext>
              </a:extLst>
            </p:cNvPr>
            <p:cNvSpPr txBox="1"/>
            <p:nvPr/>
          </p:nvSpPr>
          <p:spPr>
            <a:xfrm>
              <a:off x="3791175" y="4384567"/>
              <a:ext cx="137679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Plan de acción institucional</a:t>
              </a:r>
              <a:endParaRPr kumimoji="0" lang="en-GB"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33" name="TextBox 64">
              <a:extLst>
                <a:ext uri="{FF2B5EF4-FFF2-40B4-BE49-F238E27FC236}">
                  <a16:creationId xmlns:a16="http://schemas.microsoft.com/office/drawing/2014/main" id="{88B65192-78B7-4F88-9CBC-47A2CB6D1DA2}"/>
                </a:ext>
              </a:extLst>
            </p:cNvPr>
            <p:cNvSpPr txBox="1"/>
            <p:nvPr/>
          </p:nvSpPr>
          <p:spPr>
            <a:xfrm>
              <a:off x="4984033" y="5035039"/>
              <a:ext cx="133985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a:ln>
                    <a:noFill/>
                  </a:ln>
                  <a:solidFill>
                    <a:schemeClr val="bg1"/>
                  </a:solidFill>
                  <a:effectLst/>
                  <a:uLnTx/>
                  <a:uFillTx/>
                  <a:cs typeface="Arial" panose="020B0604020202020204" pitchFamily="34" charset="0"/>
                </a:rPr>
                <a:t>Plan operativo anual de </a:t>
              </a:r>
              <a:r>
                <a:rPr kumimoji="0" lang="es-ES_tradnl" sz="1600" b="1" i="0" u="none" strike="noStrike" kern="1200" cap="none" spc="0" normalizeH="0" baseline="0" dirty="0">
                  <a:ln>
                    <a:noFill/>
                  </a:ln>
                  <a:solidFill>
                    <a:schemeClr val="bg1"/>
                  </a:solidFill>
                  <a:effectLst/>
                  <a:uLnTx/>
                  <a:uFillTx/>
                  <a:cs typeface="Arial" panose="020B0604020202020204" pitchFamily="34" charset="0"/>
                </a:rPr>
                <a:t>inversiones</a:t>
              </a:r>
              <a:r>
                <a:rPr kumimoji="0" lang="es-ES_tradnl" sz="1600" b="1" i="0" u="none" strike="noStrike" kern="1200" cap="none" spc="0" normalizeH="0" baseline="0" noProof="0" dirty="0">
                  <a:ln>
                    <a:noFill/>
                  </a:ln>
                  <a:solidFill>
                    <a:schemeClr val="bg1"/>
                  </a:solidFill>
                  <a:effectLst/>
                  <a:uLnTx/>
                  <a:uFillTx/>
                  <a:cs typeface="Arial" panose="020B0604020202020204" pitchFamily="34" charset="0"/>
                </a:rPr>
                <a:t> </a:t>
              </a:r>
              <a:endParaRPr kumimoji="0" lang="es-ES_tradnl"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39" name="Rectángulo 38">
              <a:extLst>
                <a:ext uri="{FF2B5EF4-FFF2-40B4-BE49-F238E27FC236}">
                  <a16:creationId xmlns:a16="http://schemas.microsoft.com/office/drawing/2014/main" id="{1FF90056-6E54-4318-85CF-E794B28ACDEF}"/>
                </a:ext>
              </a:extLst>
            </p:cNvPr>
            <p:cNvSpPr/>
            <p:nvPr/>
          </p:nvSpPr>
          <p:spPr>
            <a:xfrm rot="1757049">
              <a:off x="978021" y="4974653"/>
              <a:ext cx="2959465" cy="307777"/>
            </a:xfrm>
            <a:prstGeom prst="rect">
              <a:avLst/>
            </a:prstGeom>
          </p:spPr>
          <p:txBody>
            <a:bodyPr wrap="none">
              <a:spAutoFit/>
            </a:bodyPr>
            <a:lstStyle/>
            <a:p>
              <a:pPr algn="ctr"/>
              <a:r>
                <a:rPr lang="es-CO" sz="1400" b="1" kern="0" dirty="0">
                  <a:solidFill>
                    <a:prstClr val="black">
                      <a:lumMod val="50000"/>
                      <a:lumOff val="50000"/>
                    </a:prstClr>
                  </a:solidFill>
                  <a:latin typeface="Verdana"/>
                  <a:ea typeface="Verdana"/>
                </a:rPr>
                <a:t>Formulación </a:t>
              </a:r>
              <a:r>
                <a:rPr lang="es-CO" sz="1400" kern="0" dirty="0">
                  <a:solidFill>
                    <a:prstClr val="black">
                      <a:lumMod val="50000"/>
                      <a:lumOff val="50000"/>
                    </a:prstClr>
                  </a:solidFill>
                  <a:latin typeface="Verdana"/>
                  <a:ea typeface="Verdana"/>
                </a:rPr>
                <a:t>de la planeación</a:t>
              </a:r>
            </a:p>
          </p:txBody>
        </p:sp>
        <p:sp>
          <p:nvSpPr>
            <p:cNvPr id="43" name="Rectángulo 42">
              <a:extLst>
                <a:ext uri="{FF2B5EF4-FFF2-40B4-BE49-F238E27FC236}">
                  <a16:creationId xmlns:a16="http://schemas.microsoft.com/office/drawing/2014/main" id="{881D8C64-CA04-472C-8264-A9B0FB69152B}"/>
                </a:ext>
              </a:extLst>
            </p:cNvPr>
            <p:cNvSpPr/>
            <p:nvPr/>
          </p:nvSpPr>
          <p:spPr>
            <a:xfrm rot="1858267">
              <a:off x="2432903" y="2793019"/>
              <a:ext cx="2956259" cy="523220"/>
            </a:xfrm>
            <a:prstGeom prst="rect">
              <a:avLst/>
            </a:prstGeom>
          </p:spPr>
          <p:txBody>
            <a:bodyPr wrap="none">
              <a:spAutoFit/>
            </a:bodyPr>
            <a:lstStyle/>
            <a:p>
              <a:pPr algn="ctr"/>
              <a:r>
                <a:rPr lang="es-CO" sz="1400" b="1" kern="0" dirty="0">
                  <a:solidFill>
                    <a:prstClr val="black">
                      <a:lumMod val="50000"/>
                      <a:lumOff val="50000"/>
                    </a:prstClr>
                  </a:solidFill>
                  <a:latin typeface="Verdana"/>
                  <a:ea typeface="Verdana"/>
                </a:rPr>
                <a:t>Seguimiento a la ejecución </a:t>
              </a:r>
            </a:p>
            <a:p>
              <a:pPr algn="ctr"/>
              <a:r>
                <a:rPr lang="es-CO" sz="1400" kern="0" dirty="0">
                  <a:solidFill>
                    <a:prstClr val="black">
                      <a:lumMod val="50000"/>
                      <a:lumOff val="50000"/>
                    </a:prstClr>
                  </a:solidFill>
                  <a:latin typeface="Verdana"/>
                  <a:ea typeface="Verdana"/>
                </a:rPr>
                <a:t>de la planeación</a:t>
              </a:r>
            </a:p>
          </p:txBody>
        </p:sp>
      </p:grpSp>
      <p:sp>
        <p:nvSpPr>
          <p:cNvPr id="5" name="Rectángulo 4">
            <a:extLst>
              <a:ext uri="{FF2B5EF4-FFF2-40B4-BE49-F238E27FC236}">
                <a16:creationId xmlns:a16="http://schemas.microsoft.com/office/drawing/2014/main" id="{9AB2A39B-998F-4379-B351-BC608760256A}"/>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0" name="Elipse 9">
            <a:extLst>
              <a:ext uri="{FF2B5EF4-FFF2-40B4-BE49-F238E27FC236}">
                <a16:creationId xmlns:a16="http://schemas.microsoft.com/office/drawing/2014/main" id="{15C9BB17-63C3-4F89-B90D-AD244AAE9E21}"/>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2" name="TextBox 20">
            <a:extLst>
              <a:ext uri="{FF2B5EF4-FFF2-40B4-BE49-F238E27FC236}">
                <a16:creationId xmlns:a16="http://schemas.microsoft.com/office/drawing/2014/main" id="{F73E5DE2-73A2-4602-9BA1-CFFAC2A954CA}"/>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de acción institucional</a:t>
            </a:r>
            <a:endParaRPr lang="es-ES" sz="2800" dirty="0">
              <a:ea typeface="+mn-ea"/>
            </a:endParaRPr>
          </a:p>
        </p:txBody>
      </p:sp>
      <p:pic>
        <p:nvPicPr>
          <p:cNvPr id="14" name="Imagen 15" descr="Icono&#10;&#10;Descripción generada automáticamente">
            <a:extLst>
              <a:ext uri="{FF2B5EF4-FFF2-40B4-BE49-F238E27FC236}">
                <a16:creationId xmlns:a16="http://schemas.microsoft.com/office/drawing/2014/main" id="{7BFED8C6-9A69-4729-99D6-6BFE5347FD0B}"/>
              </a:ext>
            </a:extLst>
          </p:cNvPr>
          <p:cNvPicPr>
            <a:picLocks noChangeAspect="1"/>
          </p:cNvPicPr>
          <p:nvPr/>
        </p:nvPicPr>
        <p:blipFill>
          <a:blip r:embed="rId3"/>
          <a:stretch>
            <a:fillRect/>
          </a:stretch>
        </p:blipFill>
        <p:spPr>
          <a:xfrm>
            <a:off x="9009488" y="271559"/>
            <a:ext cx="565505" cy="493879"/>
          </a:xfrm>
          <a:prstGeom prst="rect">
            <a:avLst/>
          </a:prstGeom>
        </p:spPr>
      </p:pic>
      <p:sp>
        <p:nvSpPr>
          <p:cNvPr id="16" name="CuadroTexto 15">
            <a:extLst>
              <a:ext uri="{FF2B5EF4-FFF2-40B4-BE49-F238E27FC236}">
                <a16:creationId xmlns:a16="http://schemas.microsoft.com/office/drawing/2014/main" id="{59583299-B40F-41D6-98B8-050F06583FD0}"/>
              </a:ext>
            </a:extLst>
          </p:cNvPr>
          <p:cNvSpPr txBox="1"/>
          <p:nvPr/>
        </p:nvSpPr>
        <p:spPr>
          <a:xfrm>
            <a:off x="4117564" y="955641"/>
            <a:ext cx="6454588"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Esquema de planeación en cascada</a:t>
            </a:r>
            <a:endParaRPr lang="es-CO" sz="2000" dirty="0"/>
          </a:p>
        </p:txBody>
      </p:sp>
      <p:sp>
        <p:nvSpPr>
          <p:cNvPr id="19" name="Rectángulo 18">
            <a:extLst>
              <a:ext uri="{FF2B5EF4-FFF2-40B4-BE49-F238E27FC236}">
                <a16:creationId xmlns:a16="http://schemas.microsoft.com/office/drawing/2014/main" id="{FD922C7C-829F-4B39-9E70-82E4AFF8D419}"/>
              </a:ext>
            </a:extLst>
          </p:cNvPr>
          <p:cNvSpPr/>
          <p:nvPr/>
        </p:nvSpPr>
        <p:spPr>
          <a:xfrm>
            <a:off x="7186881" y="1484211"/>
            <a:ext cx="4353373" cy="463905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cxnSp>
        <p:nvCxnSpPr>
          <p:cNvPr id="22" name="Conector recto de flecha 21">
            <a:extLst>
              <a:ext uri="{FF2B5EF4-FFF2-40B4-BE49-F238E27FC236}">
                <a16:creationId xmlns:a16="http://schemas.microsoft.com/office/drawing/2014/main" id="{81762880-C337-4F9C-BC43-EDDDD2C0BA14}"/>
              </a:ext>
            </a:extLst>
          </p:cNvPr>
          <p:cNvCxnSpPr>
            <a:cxnSpLocks/>
          </p:cNvCxnSpPr>
          <p:nvPr/>
        </p:nvCxnSpPr>
        <p:spPr>
          <a:xfrm flipH="1" flipV="1">
            <a:off x="1330537" y="1567001"/>
            <a:ext cx="4315436" cy="2638170"/>
          </a:xfrm>
          <a:prstGeom prst="straightConnector1">
            <a:avLst/>
          </a:prstGeom>
          <a:ln w="381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EFEABB3D-DF38-4742-8F47-AE6D252AC249}"/>
              </a:ext>
            </a:extLst>
          </p:cNvPr>
          <p:cNvSpPr txBox="1"/>
          <p:nvPr/>
        </p:nvSpPr>
        <p:spPr>
          <a:xfrm>
            <a:off x="1538456" y="6375945"/>
            <a:ext cx="8215035" cy="276999"/>
          </a:xfrm>
          <a:prstGeom prst="rect">
            <a:avLst/>
          </a:prstGeom>
          <a:noFill/>
        </p:spPr>
        <p:txBody>
          <a:bodyPr wrap="square">
            <a:spAutoFit/>
          </a:bodyPr>
          <a:lstStyle/>
          <a:p>
            <a:r>
              <a:rPr lang="es-ES" sz="1200" kern="0" dirty="0">
                <a:solidFill>
                  <a:prstClr val="black">
                    <a:lumMod val="50000"/>
                    <a:lumOff val="50000"/>
                  </a:prstClr>
                </a:solidFill>
                <a:latin typeface="Verdana"/>
                <a:ea typeface="Verdana"/>
              </a:rPr>
              <a:t>Fuente: Guía distrital para la planeación de la gestión distrital, Secretaría General 2019 </a:t>
            </a:r>
            <a:endParaRPr lang="es-CO" sz="1200" kern="0" dirty="0">
              <a:solidFill>
                <a:prstClr val="black">
                  <a:lumMod val="50000"/>
                  <a:lumOff val="50000"/>
                </a:prstClr>
              </a:solidFill>
              <a:latin typeface="Verdana"/>
              <a:ea typeface="Verdana"/>
            </a:endParaRPr>
          </a:p>
        </p:txBody>
      </p:sp>
      <p:cxnSp>
        <p:nvCxnSpPr>
          <p:cNvPr id="40" name="Conector recto de flecha 39">
            <a:extLst>
              <a:ext uri="{FF2B5EF4-FFF2-40B4-BE49-F238E27FC236}">
                <a16:creationId xmlns:a16="http://schemas.microsoft.com/office/drawing/2014/main" id="{4AE16A99-FF5E-4467-A479-CE09250A4EBB}"/>
              </a:ext>
            </a:extLst>
          </p:cNvPr>
          <p:cNvCxnSpPr>
            <a:cxnSpLocks/>
          </p:cNvCxnSpPr>
          <p:nvPr/>
        </p:nvCxnSpPr>
        <p:spPr>
          <a:xfrm>
            <a:off x="152473" y="3073242"/>
            <a:ext cx="4304024" cy="2419810"/>
          </a:xfrm>
          <a:prstGeom prst="straightConnector1">
            <a:avLst/>
          </a:prstGeom>
          <a:ln w="381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202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396043"/>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3034962" y="342049"/>
            <a:ext cx="5747485"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3. Indicadores de Gestión</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8982594" y="231600"/>
            <a:ext cx="565505" cy="493879"/>
          </a:xfrm>
          <a:prstGeom prst="rect">
            <a:avLst/>
          </a:prstGeom>
        </p:spPr>
      </p:pic>
      <p:sp>
        <p:nvSpPr>
          <p:cNvPr id="12" name="CuadroTexto 76">
            <a:extLst>
              <a:ext uri="{FF2B5EF4-FFF2-40B4-BE49-F238E27FC236}">
                <a16:creationId xmlns:a16="http://schemas.microsoft.com/office/drawing/2014/main" id="{A55204CE-4B7A-EC41-970F-8A7C5A37D9AC}"/>
              </a:ext>
            </a:extLst>
          </p:cNvPr>
          <p:cNvSpPr txBox="1"/>
          <p:nvPr/>
        </p:nvSpPr>
        <p:spPr>
          <a:xfrm>
            <a:off x="0" y="1194987"/>
            <a:ext cx="12192000" cy="646331"/>
          </a:xfrm>
          <a:prstGeom prst="rect">
            <a:avLst/>
          </a:prstGeom>
          <a:noFill/>
        </p:spPr>
        <p:txBody>
          <a:bodyPr wrap="square">
            <a:spAutoFit/>
          </a:bodyPr>
          <a:lstStyle/>
          <a:p>
            <a:pPr algn="ctr"/>
            <a:r>
              <a:rPr lang="es-ES_tradnl" b="1" dirty="0">
                <a:solidFill>
                  <a:schemeClr val="tx1">
                    <a:lumMod val="50000"/>
                    <a:lumOff val="50000"/>
                  </a:schemeClr>
                </a:solidFill>
                <a:latin typeface="Verdana"/>
              </a:rPr>
              <a:t>Mide el cumplimiento de la gestión institucional a través de los procesos y el Plan Anticorrupción y de Atención al Ciudadano</a:t>
            </a:r>
            <a:endParaRPr lang="es-CO" sz="2400" b="1" dirty="0">
              <a:solidFill>
                <a:schemeClr val="tx1">
                  <a:lumMod val="50000"/>
                  <a:lumOff val="50000"/>
                </a:schemeClr>
              </a:solidFill>
              <a:latin typeface="Verdana"/>
            </a:endParaRPr>
          </a:p>
        </p:txBody>
      </p:sp>
      <p:sp>
        <p:nvSpPr>
          <p:cNvPr id="14" name="TextBox 8">
            <a:extLst>
              <a:ext uri="{FF2B5EF4-FFF2-40B4-BE49-F238E27FC236}">
                <a16:creationId xmlns:a16="http://schemas.microsoft.com/office/drawing/2014/main" id="{2FBBD627-653C-434A-8CA5-0AD34AE46D1F}"/>
              </a:ext>
            </a:extLst>
          </p:cNvPr>
          <p:cNvSpPr txBox="1"/>
          <p:nvPr/>
        </p:nvSpPr>
        <p:spPr>
          <a:xfrm>
            <a:off x="2989556" y="2232591"/>
            <a:ext cx="5645129" cy="369332"/>
          </a:xfrm>
          <a:prstGeom prst="rect">
            <a:avLst/>
          </a:prstGeom>
          <a:noFill/>
        </p:spPr>
        <p:txBody>
          <a:bodyPr wrap="square" rtlCol="0">
            <a:spAutoFit/>
          </a:bodyPr>
          <a:lstStyle/>
          <a:p>
            <a:pPr algn="ctr"/>
            <a:r>
              <a:rPr lang="es-ES_tradnl" b="1" dirty="0">
                <a:solidFill>
                  <a:schemeClr val="tx1">
                    <a:lumMod val="50000"/>
                    <a:lumOff val="50000"/>
                  </a:schemeClr>
                </a:solidFill>
                <a:latin typeface="Verdana"/>
              </a:rPr>
              <a:t>Magnitud cumplimiento vigencia: 100%</a:t>
            </a:r>
          </a:p>
        </p:txBody>
      </p:sp>
      <p:sp>
        <p:nvSpPr>
          <p:cNvPr id="15" name="Rectángulo redondeado 17">
            <a:extLst>
              <a:ext uri="{FF2B5EF4-FFF2-40B4-BE49-F238E27FC236}">
                <a16:creationId xmlns:a16="http://schemas.microsoft.com/office/drawing/2014/main" id="{608D9A15-5A51-124C-B45F-ABCDE881F604}"/>
              </a:ext>
            </a:extLst>
          </p:cNvPr>
          <p:cNvSpPr/>
          <p:nvPr/>
        </p:nvSpPr>
        <p:spPr>
          <a:xfrm>
            <a:off x="2989556" y="2146988"/>
            <a:ext cx="5792891" cy="646331"/>
          </a:xfrm>
          <a:prstGeom prst="roundRect">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4E398818-6903-5741-BD74-EA87663B8545}"/>
              </a:ext>
            </a:extLst>
          </p:cNvPr>
          <p:cNvGraphicFramePr/>
          <p:nvPr>
            <p:extLst>
              <p:ext uri="{D42A27DB-BD31-4B8C-83A1-F6EECF244321}">
                <p14:modId xmlns:p14="http://schemas.microsoft.com/office/powerpoint/2010/main" val="435410596"/>
              </p:ext>
            </p:extLst>
          </p:nvPr>
        </p:nvGraphicFramePr>
        <p:xfrm>
          <a:off x="1528481" y="2793319"/>
          <a:ext cx="8760446" cy="3102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912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7">
            <a:extLst>
              <a:ext uri="{FF2B5EF4-FFF2-40B4-BE49-F238E27FC236}">
                <a16:creationId xmlns:a16="http://schemas.microsoft.com/office/drawing/2014/main" id="{48E29813-C252-49CA-82C1-A744ADEAA24D}"/>
              </a:ext>
            </a:extLst>
          </p:cNvPr>
          <p:cNvGrpSpPr/>
          <p:nvPr/>
        </p:nvGrpSpPr>
        <p:grpSpPr>
          <a:xfrm>
            <a:off x="1589" y="-6353"/>
            <a:ext cx="9492155" cy="5760981"/>
            <a:chOff x="2627" y="-10510"/>
            <a:chExt cx="1583122" cy="2594739"/>
          </a:xfrm>
        </p:grpSpPr>
        <p:sp>
          <p:nvSpPr>
            <p:cNvPr id="5" name="Triángulo rectángulo 4">
              <a:extLst>
                <a:ext uri="{FF2B5EF4-FFF2-40B4-BE49-F238E27FC236}">
                  <a16:creationId xmlns:a16="http://schemas.microsoft.com/office/drawing/2014/main" id="{978CC3BB-41B9-4AD0-B966-C3A8EEF378D9}"/>
                </a:ext>
              </a:extLst>
            </p:cNvPr>
            <p:cNvSpPr/>
            <p:nvPr/>
          </p:nvSpPr>
          <p:spPr>
            <a:xfrm rot="5400000">
              <a:off x="-503182" y="495299"/>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
                  <a:srgbClr val="000000"/>
                </a:buClr>
              </a:pPr>
              <a:endParaRPr lang="es-ES">
                <a:solidFill>
                  <a:srgbClr val="FFFFFF"/>
                </a:solidFill>
                <a:latin typeface="Arial"/>
                <a:sym typeface="Arial"/>
              </a:endParaRPr>
            </a:p>
          </p:txBody>
        </p:sp>
        <p:sp>
          <p:nvSpPr>
            <p:cNvPr id="6" name="Triángulo rectángulo 5">
              <a:extLst>
                <a:ext uri="{FF2B5EF4-FFF2-40B4-BE49-F238E27FC236}">
                  <a16:creationId xmlns:a16="http://schemas.microsoft.com/office/drawing/2014/main" id="{4A064131-893B-403D-8614-2C0DE558214F}"/>
                </a:ext>
              </a:extLst>
            </p:cNvPr>
            <p:cNvSpPr/>
            <p:nvPr/>
          </p:nvSpPr>
          <p:spPr>
            <a:xfrm rot="5400000">
              <a:off x="-450629" y="442747"/>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
                  <a:srgbClr val="000000"/>
                </a:buClr>
              </a:pPr>
              <a:endParaRPr lang="es-ES" dirty="0">
                <a:solidFill>
                  <a:srgbClr val="FFFFFF"/>
                </a:solidFill>
                <a:latin typeface="Arial"/>
                <a:sym typeface="Arial"/>
              </a:endParaRPr>
            </a:p>
          </p:txBody>
        </p:sp>
      </p:grpSp>
      <p:sp>
        <p:nvSpPr>
          <p:cNvPr id="22" name="Título 1">
            <a:extLst>
              <a:ext uri="{FF2B5EF4-FFF2-40B4-BE49-F238E27FC236}">
                <a16:creationId xmlns:a16="http://schemas.microsoft.com/office/drawing/2014/main" id="{59182953-7C64-4AE1-B0C7-CDBCBADCDAF4}"/>
              </a:ext>
            </a:extLst>
          </p:cNvPr>
          <p:cNvSpPr txBox="1">
            <a:spLocks/>
          </p:cNvSpPr>
          <p:nvPr/>
        </p:nvSpPr>
        <p:spPr>
          <a:xfrm>
            <a:off x="5735616" y="3826061"/>
            <a:ext cx="6362503" cy="7426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000" b="1" dirty="0">
                <a:solidFill>
                  <a:srgbClr val="7F7F7F"/>
                </a:solidFill>
                <a:latin typeface="Verdana"/>
                <a:ea typeface="Verdana"/>
                <a:cs typeface="Arial"/>
              </a:rPr>
              <a:t>Decreto 612 de 2018 y MIPG</a:t>
            </a:r>
          </a:p>
        </p:txBody>
      </p:sp>
      <p:sp>
        <p:nvSpPr>
          <p:cNvPr id="3" name="Rectángulo 2">
            <a:extLst>
              <a:ext uri="{FF2B5EF4-FFF2-40B4-BE49-F238E27FC236}">
                <a16:creationId xmlns:a16="http://schemas.microsoft.com/office/drawing/2014/main" id="{B25D9800-F843-4AC7-B525-97C623262CD8}"/>
              </a:ext>
            </a:extLst>
          </p:cNvPr>
          <p:cNvSpPr/>
          <p:nvPr/>
        </p:nvSpPr>
        <p:spPr>
          <a:xfrm flipH="1">
            <a:off x="5585240" y="3180563"/>
            <a:ext cx="45719" cy="25740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D6A81280-C10D-45DE-BC03-CF196C365466}"/>
              </a:ext>
            </a:extLst>
          </p:cNvPr>
          <p:cNvSpPr txBox="1"/>
          <p:nvPr/>
        </p:nvSpPr>
        <p:spPr>
          <a:xfrm>
            <a:off x="5735616" y="4554301"/>
            <a:ext cx="5894849" cy="1200329"/>
          </a:xfrm>
          <a:prstGeom prst="rect">
            <a:avLst/>
          </a:prstGeom>
          <a:noFill/>
        </p:spPr>
        <p:txBody>
          <a:bodyPr wrap="square">
            <a:spAutoFit/>
          </a:bodyPr>
          <a:lstStyle/>
          <a:p>
            <a:pPr algn="just"/>
            <a:r>
              <a:rPr lang="es-CO" sz="1800" dirty="0">
                <a:solidFill>
                  <a:schemeClr val="tx1">
                    <a:lumMod val="65000"/>
                    <a:lumOff val="35000"/>
                  </a:schemeClr>
                </a:solidFill>
                <a:latin typeface="Arial Rounded MT Bold" panose="020F0704030504030204" pitchFamily="34" charset="0"/>
              </a:rPr>
              <a:t>Establece las directrices para la Integración de </a:t>
            </a:r>
            <a:r>
              <a:rPr lang="es-CO" sz="1800" dirty="0">
                <a:solidFill>
                  <a:srgbClr val="002060"/>
                </a:solidFill>
                <a:latin typeface="Arial Rounded MT Bold" panose="020F0704030504030204" pitchFamily="34" charset="0"/>
              </a:rPr>
              <a:t>18 planes institucionales y estratégicos </a:t>
            </a:r>
            <a:r>
              <a:rPr lang="es-CO" sz="1800" dirty="0">
                <a:solidFill>
                  <a:schemeClr val="tx1">
                    <a:lumMod val="65000"/>
                    <a:lumOff val="35000"/>
                  </a:schemeClr>
                </a:solidFill>
                <a:latin typeface="Arial Rounded MT Bold" panose="020F0704030504030204" pitchFamily="34" charset="0"/>
              </a:rPr>
              <a:t>al Plan de Acción institucional en el marco del Modelo Integrado de Planeación y Gestión –MIPG. </a:t>
            </a:r>
          </a:p>
        </p:txBody>
      </p:sp>
      <p:sp>
        <p:nvSpPr>
          <p:cNvPr id="2" name="Rectangle 1">
            <a:extLst>
              <a:ext uri="{FF2B5EF4-FFF2-40B4-BE49-F238E27FC236}">
                <a16:creationId xmlns:a16="http://schemas.microsoft.com/office/drawing/2014/main" id="{9D2215D8-A640-B645-8A3A-562F08A6B363}"/>
              </a:ext>
            </a:extLst>
          </p:cNvPr>
          <p:cNvSpPr/>
          <p:nvPr/>
        </p:nvSpPr>
        <p:spPr>
          <a:xfrm>
            <a:off x="5735617" y="3031939"/>
            <a:ext cx="6362502" cy="830997"/>
          </a:xfrm>
          <a:prstGeom prst="rect">
            <a:avLst/>
          </a:prstGeom>
        </p:spPr>
        <p:txBody>
          <a:bodyPr wrap="square">
            <a:spAutoFit/>
          </a:bodyPr>
          <a:lstStyle/>
          <a:p>
            <a:r>
              <a:rPr lang="es-CO" sz="2400" b="1" dirty="0">
                <a:solidFill>
                  <a:srgbClr val="7F7F7F"/>
                </a:solidFill>
                <a:latin typeface="Verdana"/>
                <a:ea typeface="Verdana"/>
                <a:cs typeface="Arial"/>
              </a:rPr>
              <a:t>Programación Componente plan de acción integrado</a:t>
            </a:r>
          </a:p>
        </p:txBody>
      </p:sp>
    </p:spTree>
    <p:extLst>
      <p:ext uri="{BB962C8B-B14F-4D97-AF65-F5344CB8AC3E}">
        <p14:creationId xmlns:p14="http://schemas.microsoft.com/office/powerpoint/2010/main" val="89769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6472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8934" y="410337"/>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6229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4. Plan de acción integrado</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8982365" y="521941"/>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1178835" y="1279027"/>
            <a:ext cx="10249620" cy="646331"/>
          </a:xfrm>
          <a:prstGeom prst="rect">
            <a:avLst/>
          </a:prstGeom>
          <a:noFill/>
        </p:spPr>
        <p:txBody>
          <a:bodyPr wrap="square">
            <a:spAutoFit/>
          </a:bodyPr>
          <a:lstStyle/>
          <a:p>
            <a:pPr algn="ctr"/>
            <a:r>
              <a:rPr lang="es-ES_tradnl" b="1" dirty="0">
                <a:solidFill>
                  <a:schemeClr val="tx1">
                    <a:lumMod val="50000"/>
                    <a:lumOff val="50000"/>
                  </a:schemeClr>
                </a:solidFill>
                <a:latin typeface="Verdana"/>
              </a:rPr>
              <a:t>Mide el cumplimiento de los planes estratégicos e institucionales a través de actividades  </a:t>
            </a:r>
            <a:endParaRPr lang="es-CO" b="1" dirty="0">
              <a:solidFill>
                <a:schemeClr val="tx1">
                  <a:lumMod val="50000"/>
                  <a:lumOff val="50000"/>
                </a:schemeClr>
              </a:solidFill>
              <a:latin typeface="Verdana"/>
            </a:endParaRPr>
          </a:p>
        </p:txBody>
      </p:sp>
      <p:graphicFrame>
        <p:nvGraphicFramePr>
          <p:cNvPr id="3" name="Table 2">
            <a:extLst>
              <a:ext uri="{FF2B5EF4-FFF2-40B4-BE49-F238E27FC236}">
                <a16:creationId xmlns:a16="http://schemas.microsoft.com/office/drawing/2014/main" id="{07231A06-1C4B-8A4E-9902-87CDC8D1A430}"/>
              </a:ext>
            </a:extLst>
          </p:cNvPr>
          <p:cNvGraphicFramePr>
            <a:graphicFrameLocks noGrp="1"/>
          </p:cNvGraphicFramePr>
          <p:nvPr>
            <p:extLst>
              <p:ext uri="{D42A27DB-BD31-4B8C-83A1-F6EECF244321}">
                <p14:modId xmlns:p14="http://schemas.microsoft.com/office/powerpoint/2010/main" val="3663295863"/>
              </p:ext>
            </p:extLst>
          </p:nvPr>
        </p:nvGraphicFramePr>
        <p:xfrm>
          <a:off x="492369" y="2425167"/>
          <a:ext cx="10959791" cy="4248765"/>
        </p:xfrm>
        <a:graphic>
          <a:graphicData uri="http://schemas.openxmlformats.org/drawingml/2006/table">
            <a:tbl>
              <a:tblPr firstRow="1" firstCol="1" bandRow="1">
                <a:tableStyleId>{ED083AE6-46FA-4A59-8FB0-9F97EB10719F}</a:tableStyleId>
              </a:tblPr>
              <a:tblGrid>
                <a:gridCol w="7724758">
                  <a:extLst>
                    <a:ext uri="{9D8B030D-6E8A-4147-A177-3AD203B41FA5}">
                      <a16:colId xmlns:a16="http://schemas.microsoft.com/office/drawing/2014/main" val="2865073984"/>
                    </a:ext>
                  </a:extLst>
                </a:gridCol>
                <a:gridCol w="3235033">
                  <a:extLst>
                    <a:ext uri="{9D8B030D-6E8A-4147-A177-3AD203B41FA5}">
                      <a16:colId xmlns:a16="http://schemas.microsoft.com/office/drawing/2014/main" val="1637434632"/>
                    </a:ext>
                  </a:extLst>
                </a:gridCol>
              </a:tblGrid>
              <a:tr h="200902">
                <a:tc>
                  <a:txBody>
                    <a:bodyPr/>
                    <a:lstStyle/>
                    <a:p>
                      <a:pPr algn="ctr">
                        <a:lnSpc>
                          <a:spcPct val="107000"/>
                        </a:lnSpc>
                      </a:pPr>
                      <a:r>
                        <a:rPr lang="es-CO" sz="1400" b="1" i="0" dirty="0">
                          <a:effectLst/>
                          <a:latin typeface="Arial" panose="020B0604020202020204" pitchFamily="34" charset="0"/>
                          <a:cs typeface="Arial" panose="020B0604020202020204" pitchFamily="34" charset="0"/>
                        </a:rPr>
                        <a:t>Nombre del plan</a:t>
                      </a:r>
                      <a:endParaRPr lang="en-CO" sz="1400" b="1"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1" i="0" dirty="0">
                          <a:effectLst/>
                          <a:latin typeface="Arial" panose="020B0604020202020204" pitchFamily="34" charset="0"/>
                          <a:cs typeface="Arial" panose="020B0604020202020204" pitchFamily="34" charset="0"/>
                        </a:rPr>
                        <a:t>Cantidad de actividades</a:t>
                      </a:r>
                      <a:endParaRPr lang="en-CO" sz="1400" b="1"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781659951"/>
                  </a:ext>
                </a:extLst>
              </a:tr>
              <a:tr h="200902">
                <a:tc>
                  <a:txBody>
                    <a:bodyPr/>
                    <a:lstStyle/>
                    <a:p>
                      <a:pPr>
                        <a:lnSpc>
                          <a:spcPct val="107000"/>
                        </a:lnSpc>
                      </a:pPr>
                      <a:r>
                        <a:rPr lang="es-CO" sz="1400" b="0" i="0" dirty="0">
                          <a:effectLst/>
                          <a:latin typeface="Arial" panose="020B0604020202020204" pitchFamily="34" charset="0"/>
                          <a:cs typeface="Arial" panose="020B0604020202020204" pitchFamily="34" charset="0"/>
                        </a:rPr>
                        <a:t>Plan Estratégico de Talento Humano</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739075931"/>
                  </a:ext>
                </a:extLst>
              </a:tr>
              <a:tr h="200902">
                <a:tc>
                  <a:txBody>
                    <a:bodyPr/>
                    <a:lstStyle/>
                    <a:p>
                      <a:pPr>
                        <a:lnSpc>
                          <a:spcPct val="107000"/>
                        </a:lnSpc>
                      </a:pPr>
                      <a:r>
                        <a:rPr lang="es-CO" sz="1400" b="0" i="0" dirty="0">
                          <a:effectLst/>
                          <a:latin typeface="Arial" panose="020B0604020202020204" pitchFamily="34" charset="0"/>
                          <a:cs typeface="Arial" panose="020B0604020202020204" pitchFamily="34" charset="0"/>
                        </a:rPr>
                        <a:t>Plan de Anual de Vacantes</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3</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560283406"/>
                  </a:ext>
                </a:extLst>
              </a:tr>
              <a:tr h="200902">
                <a:tc>
                  <a:txBody>
                    <a:bodyPr/>
                    <a:lstStyle/>
                    <a:p>
                      <a:pPr>
                        <a:lnSpc>
                          <a:spcPct val="107000"/>
                        </a:lnSpc>
                      </a:pPr>
                      <a:r>
                        <a:rPr lang="es-CO" sz="1400" b="0" i="0" dirty="0">
                          <a:effectLst/>
                          <a:latin typeface="Arial" panose="020B0604020202020204" pitchFamily="34" charset="0"/>
                          <a:cs typeface="Arial" panose="020B0604020202020204" pitchFamily="34" charset="0"/>
                        </a:rPr>
                        <a:t>Plan de Previsión de Recursos Humanos</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4</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487218720"/>
                  </a:ext>
                </a:extLst>
              </a:tr>
              <a:tr h="200902">
                <a:tc>
                  <a:txBody>
                    <a:bodyPr/>
                    <a:lstStyle/>
                    <a:p>
                      <a:pPr>
                        <a:lnSpc>
                          <a:spcPct val="107000"/>
                        </a:lnSpc>
                      </a:pPr>
                      <a:r>
                        <a:rPr lang="es-CO" sz="1400" b="0" i="0" dirty="0">
                          <a:effectLst/>
                          <a:latin typeface="Arial" panose="020B0604020202020204" pitchFamily="34" charset="0"/>
                          <a:cs typeface="Arial" panose="020B0604020202020204" pitchFamily="34" charset="0"/>
                        </a:rPr>
                        <a:t>Plan de Capacitación</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979908092"/>
                  </a:ext>
                </a:extLst>
              </a:tr>
              <a:tr h="174394">
                <a:tc>
                  <a:txBody>
                    <a:bodyPr/>
                    <a:lstStyle/>
                    <a:p>
                      <a:pPr>
                        <a:lnSpc>
                          <a:spcPct val="107000"/>
                        </a:lnSpc>
                      </a:pPr>
                      <a:r>
                        <a:rPr lang="es-CO" sz="1400" b="0" i="0" dirty="0">
                          <a:effectLst/>
                          <a:latin typeface="Arial" panose="020B0604020202020204" pitchFamily="34" charset="0"/>
                          <a:cs typeface="Arial" panose="020B0604020202020204" pitchFamily="34" charset="0"/>
                        </a:rPr>
                        <a:t>Plan de incentivos institucionales o plan de bienestar e incentivos</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352959086"/>
                  </a:ext>
                </a:extLst>
              </a:tr>
              <a:tr h="174394">
                <a:tc>
                  <a:txBody>
                    <a:bodyPr/>
                    <a:lstStyle/>
                    <a:p>
                      <a:pPr>
                        <a:lnSpc>
                          <a:spcPct val="107000"/>
                        </a:lnSpc>
                      </a:pPr>
                      <a:r>
                        <a:rPr lang="es-CO" sz="1400" b="0" i="0" dirty="0">
                          <a:effectLst/>
                          <a:latin typeface="Arial" panose="020B0604020202020204" pitchFamily="34" charset="0"/>
                          <a:cs typeface="Arial" panose="020B0604020202020204" pitchFamily="34" charset="0"/>
                        </a:rPr>
                        <a:t>Plan de trabajo anual en seguridad y salud en el trabajo</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36501107"/>
                  </a:ext>
                </a:extLst>
              </a:tr>
              <a:tr h="200902">
                <a:tc>
                  <a:txBody>
                    <a:bodyPr/>
                    <a:lstStyle/>
                    <a:p>
                      <a:pPr>
                        <a:lnSpc>
                          <a:spcPct val="107000"/>
                        </a:lnSpc>
                      </a:pPr>
                      <a:r>
                        <a:rPr lang="es-CO" sz="1400" b="0" i="0" dirty="0">
                          <a:effectLst/>
                          <a:latin typeface="Arial" panose="020B0604020202020204" pitchFamily="34" charset="0"/>
                          <a:cs typeface="Arial" panose="020B0604020202020204" pitchFamily="34" charset="0"/>
                        </a:rPr>
                        <a:t>Plan Anual de Adquisiciones.</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2</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6762234"/>
                  </a:ext>
                </a:extLst>
              </a:tr>
              <a:tr h="200902">
                <a:tc>
                  <a:txBody>
                    <a:bodyPr/>
                    <a:lstStyle/>
                    <a:p>
                      <a:pPr>
                        <a:lnSpc>
                          <a:spcPct val="107000"/>
                        </a:lnSpc>
                      </a:pPr>
                      <a:r>
                        <a:rPr lang="es-CO" sz="1400" b="0" i="0" dirty="0">
                          <a:effectLst/>
                          <a:latin typeface="Arial" panose="020B0604020202020204" pitchFamily="34" charset="0"/>
                          <a:cs typeface="Arial" panose="020B0604020202020204" pitchFamily="34" charset="0"/>
                        </a:rPr>
                        <a:t>Plan de gasto público</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16537754"/>
                  </a:ext>
                </a:extLst>
              </a:tr>
              <a:tr h="226294">
                <a:tc>
                  <a:txBody>
                    <a:bodyPr/>
                    <a:lstStyle/>
                    <a:p>
                      <a:pPr>
                        <a:lnSpc>
                          <a:spcPct val="107000"/>
                        </a:lnSpc>
                      </a:pPr>
                      <a:r>
                        <a:rPr lang="es-CO" sz="1400" b="0" i="0" dirty="0">
                          <a:effectLst/>
                          <a:latin typeface="Arial" panose="020B0604020202020204" pitchFamily="34" charset="0"/>
                          <a:cs typeface="Arial" panose="020B0604020202020204" pitchFamily="34" charset="0"/>
                        </a:rPr>
                        <a:t>Plan Estratégico de Tecnologías de la Información y las Comunicaciones – PETI</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3</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609441133"/>
                  </a:ext>
                </a:extLst>
              </a:tr>
              <a:tr h="174394">
                <a:tc>
                  <a:txBody>
                    <a:bodyPr/>
                    <a:lstStyle/>
                    <a:p>
                      <a:pPr>
                        <a:lnSpc>
                          <a:spcPct val="107000"/>
                        </a:lnSpc>
                      </a:pPr>
                      <a:r>
                        <a:rPr lang="es-CO" sz="1400" b="0" i="0" dirty="0">
                          <a:effectLst/>
                          <a:latin typeface="Arial" panose="020B0604020202020204" pitchFamily="34" charset="0"/>
                          <a:cs typeface="Arial" panose="020B0604020202020204" pitchFamily="34" charset="0"/>
                        </a:rPr>
                        <a:t>Plan de Seguridad y Privacidad de la Información</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052041339"/>
                  </a:ext>
                </a:extLst>
              </a:tr>
              <a:tr h="174394">
                <a:tc>
                  <a:txBody>
                    <a:bodyPr/>
                    <a:lstStyle/>
                    <a:p>
                      <a:pPr>
                        <a:lnSpc>
                          <a:spcPct val="107000"/>
                        </a:lnSpc>
                      </a:pPr>
                      <a:r>
                        <a:rPr lang="es-CO" sz="1400" b="0" i="0" dirty="0">
                          <a:effectLst/>
                          <a:latin typeface="Arial" panose="020B0604020202020204" pitchFamily="34" charset="0"/>
                          <a:cs typeface="Arial" panose="020B0604020202020204" pitchFamily="34" charset="0"/>
                        </a:rPr>
                        <a:t>Plan Institucional de Archivos de la Entidad –PINAR</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3</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184401029"/>
                  </a:ext>
                </a:extLst>
              </a:tr>
              <a:tr h="200902">
                <a:tc>
                  <a:txBody>
                    <a:bodyPr/>
                    <a:lstStyle/>
                    <a:p>
                      <a:pPr>
                        <a:lnSpc>
                          <a:spcPct val="107000"/>
                        </a:lnSpc>
                      </a:pPr>
                      <a:r>
                        <a:rPr lang="es-CO" sz="1400" b="0" i="0" dirty="0">
                          <a:effectLst/>
                          <a:latin typeface="Arial" panose="020B0604020202020204" pitchFamily="34" charset="0"/>
                          <a:cs typeface="Arial" panose="020B0604020202020204" pitchFamily="34" charset="0"/>
                        </a:rPr>
                        <a:t>Plan de conservación documental</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289174701"/>
                  </a:ext>
                </a:extLst>
              </a:tr>
              <a:tr h="200902">
                <a:tc>
                  <a:txBody>
                    <a:bodyPr/>
                    <a:lstStyle/>
                    <a:p>
                      <a:pPr>
                        <a:lnSpc>
                          <a:spcPct val="107000"/>
                        </a:lnSpc>
                      </a:pPr>
                      <a:r>
                        <a:rPr lang="es-CO" sz="1400" b="0" i="0" dirty="0">
                          <a:effectLst/>
                          <a:latin typeface="Arial" panose="020B0604020202020204" pitchFamily="34" charset="0"/>
                          <a:cs typeface="Arial" panose="020B0604020202020204" pitchFamily="34" charset="0"/>
                        </a:rPr>
                        <a:t>Plan de preservación digital</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14409184"/>
                  </a:ext>
                </a:extLst>
              </a:tr>
              <a:tr h="174394">
                <a:tc>
                  <a:txBody>
                    <a:bodyPr/>
                    <a:lstStyle/>
                    <a:p>
                      <a:pPr>
                        <a:lnSpc>
                          <a:spcPct val="107000"/>
                        </a:lnSpc>
                      </a:pPr>
                      <a:r>
                        <a:rPr lang="es-CO" sz="1400" b="0" i="0" dirty="0">
                          <a:effectLst/>
                          <a:latin typeface="Arial" panose="020B0604020202020204" pitchFamily="34" charset="0"/>
                          <a:cs typeface="Arial" panose="020B0604020202020204" pitchFamily="34" charset="0"/>
                        </a:rPr>
                        <a:t>Plan Anticorrupción y de Atención al Ciudadano</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052348167"/>
                  </a:ext>
                </a:extLst>
              </a:tr>
              <a:tr h="200902">
                <a:tc>
                  <a:txBody>
                    <a:bodyPr/>
                    <a:lstStyle/>
                    <a:p>
                      <a:pPr>
                        <a:lnSpc>
                          <a:spcPct val="107000"/>
                        </a:lnSpc>
                      </a:pPr>
                      <a:r>
                        <a:rPr lang="es-CO" sz="1400" b="0" i="0" dirty="0">
                          <a:effectLst/>
                          <a:latin typeface="Arial" panose="020B0604020202020204" pitchFamily="34" charset="0"/>
                          <a:cs typeface="Arial" panose="020B0604020202020204" pitchFamily="34" charset="0"/>
                        </a:rPr>
                        <a:t>Plan de Estrategia de participación</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44717939"/>
                  </a:ext>
                </a:extLst>
              </a:tr>
              <a:tr h="200902">
                <a:tc>
                  <a:txBody>
                    <a:bodyPr/>
                    <a:lstStyle/>
                    <a:p>
                      <a:pPr>
                        <a:lnSpc>
                          <a:spcPct val="107000"/>
                        </a:lnSpc>
                      </a:pPr>
                      <a:r>
                        <a:rPr lang="es-CO" sz="1400" b="0" i="0" dirty="0">
                          <a:effectLst/>
                          <a:latin typeface="Arial" panose="020B0604020202020204" pitchFamily="34" charset="0"/>
                          <a:cs typeface="Arial" panose="020B0604020202020204" pitchFamily="34" charset="0"/>
                        </a:rPr>
                        <a:t>Plan Institucional de Gestión Ambiental</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886294105"/>
                  </a:ext>
                </a:extLst>
              </a:tr>
              <a:tr h="200902">
                <a:tc>
                  <a:txBody>
                    <a:bodyPr/>
                    <a:lstStyle/>
                    <a:p>
                      <a:pPr>
                        <a:lnSpc>
                          <a:spcPct val="107000"/>
                        </a:lnSpc>
                      </a:pPr>
                      <a:r>
                        <a:rPr lang="es-CO" sz="1400" b="0" i="0" dirty="0">
                          <a:effectLst/>
                          <a:latin typeface="Arial" panose="020B0604020202020204" pitchFamily="34" charset="0"/>
                          <a:cs typeface="Arial" panose="020B0604020202020204" pitchFamily="34" charset="0"/>
                        </a:rPr>
                        <a:t>Plan de ajuste y sostenibilidad MIPG</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2</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732015234"/>
                  </a:ext>
                </a:extLst>
              </a:tr>
              <a:tr h="200902">
                <a:tc>
                  <a:txBody>
                    <a:bodyPr/>
                    <a:lstStyle/>
                    <a:p>
                      <a:pPr>
                        <a:lnSpc>
                          <a:spcPct val="107000"/>
                        </a:lnSpc>
                      </a:pPr>
                      <a:r>
                        <a:rPr lang="es-CO" sz="1400" b="0" i="0" dirty="0">
                          <a:effectLst/>
                          <a:latin typeface="Arial" panose="020B0604020202020204" pitchFamily="34" charset="0"/>
                          <a:cs typeface="Arial" panose="020B0604020202020204" pitchFamily="34" charset="0"/>
                        </a:rPr>
                        <a:t>Plan de tratamiento de riesgos de seguridad y privacidad de la información</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0" i="0" dirty="0">
                          <a:effectLst/>
                          <a:latin typeface="Arial" panose="020B0604020202020204" pitchFamily="34" charset="0"/>
                          <a:ea typeface="Calibri" panose="020F0502020204030204" pitchFamily="34" charset="0"/>
                          <a:cs typeface="Arial" panose="020B0604020202020204" pitchFamily="34" charset="0"/>
                        </a:rPr>
                        <a:t>1</a:t>
                      </a:r>
                      <a:endParaRPr lang="en-CO" sz="14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164950469"/>
                  </a:ext>
                </a:extLst>
              </a:tr>
              <a:tr h="200902">
                <a:tc>
                  <a:txBody>
                    <a:bodyPr/>
                    <a:lstStyle/>
                    <a:p>
                      <a:pPr algn="ctr">
                        <a:lnSpc>
                          <a:spcPct val="107000"/>
                        </a:lnSpc>
                      </a:pPr>
                      <a:r>
                        <a:rPr lang="es-CO" sz="1400" b="1" i="0" dirty="0">
                          <a:effectLst/>
                          <a:latin typeface="Arial" panose="020B0604020202020204" pitchFamily="34" charset="0"/>
                          <a:cs typeface="Arial" panose="020B0604020202020204" pitchFamily="34" charset="0"/>
                        </a:rPr>
                        <a:t>Total</a:t>
                      </a:r>
                      <a:endParaRPr lang="en-CO" sz="1400" b="1"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pPr>
                      <a:r>
                        <a:rPr lang="es-CO" sz="1400" b="1" i="0" dirty="0">
                          <a:effectLst/>
                          <a:latin typeface="Arial" panose="020B0604020202020204" pitchFamily="34" charset="0"/>
                          <a:ea typeface="Calibri" panose="020F0502020204030204" pitchFamily="34" charset="0"/>
                          <a:cs typeface="Arial" panose="020B0604020202020204" pitchFamily="34" charset="0"/>
                        </a:rPr>
                        <a:t>29</a:t>
                      </a:r>
                      <a:endParaRPr lang="en-CO" sz="1400" b="1"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154439577"/>
                  </a:ext>
                </a:extLst>
              </a:tr>
            </a:tbl>
          </a:graphicData>
        </a:graphic>
      </p:graphicFrame>
      <p:sp>
        <p:nvSpPr>
          <p:cNvPr id="12" name="TextBox 11">
            <a:extLst>
              <a:ext uri="{FF2B5EF4-FFF2-40B4-BE49-F238E27FC236}">
                <a16:creationId xmlns:a16="http://schemas.microsoft.com/office/drawing/2014/main" id="{C220CBD9-29D1-EE4C-B0D2-AFE643FDDB55}"/>
              </a:ext>
            </a:extLst>
          </p:cNvPr>
          <p:cNvSpPr txBox="1"/>
          <p:nvPr/>
        </p:nvSpPr>
        <p:spPr>
          <a:xfrm>
            <a:off x="838175" y="1935194"/>
            <a:ext cx="10613985" cy="369332"/>
          </a:xfrm>
          <a:prstGeom prst="rect">
            <a:avLst/>
          </a:prstGeom>
          <a:noFill/>
        </p:spPr>
        <p:txBody>
          <a:bodyPr wrap="square" rtlCol="0">
            <a:spAutoFit/>
          </a:bodyPr>
          <a:lstStyle/>
          <a:p>
            <a:pPr algn="ctr"/>
            <a:r>
              <a:rPr lang="es-CO" b="1" dirty="0">
                <a:solidFill>
                  <a:schemeClr val="tx1">
                    <a:lumMod val="50000"/>
                    <a:lumOff val="50000"/>
                  </a:schemeClr>
                </a:solidFill>
                <a:latin typeface="Verdana"/>
              </a:rPr>
              <a:t>Total de actividades: 29 para medir 18 planes institucionales</a:t>
            </a:r>
            <a:endParaRPr lang="es-ES_tradnl" dirty="0"/>
          </a:p>
        </p:txBody>
      </p:sp>
    </p:spTree>
    <p:extLst>
      <p:ext uri="{BB962C8B-B14F-4D97-AF65-F5344CB8AC3E}">
        <p14:creationId xmlns:p14="http://schemas.microsoft.com/office/powerpoint/2010/main" val="3478106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7">
            <a:extLst>
              <a:ext uri="{FF2B5EF4-FFF2-40B4-BE49-F238E27FC236}">
                <a16:creationId xmlns:a16="http://schemas.microsoft.com/office/drawing/2014/main" id="{48E29813-C252-49CA-82C1-A744ADEAA24D}"/>
              </a:ext>
            </a:extLst>
          </p:cNvPr>
          <p:cNvGrpSpPr/>
          <p:nvPr/>
        </p:nvGrpSpPr>
        <p:grpSpPr>
          <a:xfrm>
            <a:off x="1589" y="-6353"/>
            <a:ext cx="9492155" cy="5760981"/>
            <a:chOff x="2627" y="-10510"/>
            <a:chExt cx="1583122" cy="2594739"/>
          </a:xfrm>
        </p:grpSpPr>
        <p:sp>
          <p:nvSpPr>
            <p:cNvPr id="5" name="Triángulo rectángulo 4">
              <a:extLst>
                <a:ext uri="{FF2B5EF4-FFF2-40B4-BE49-F238E27FC236}">
                  <a16:creationId xmlns:a16="http://schemas.microsoft.com/office/drawing/2014/main" id="{978CC3BB-41B9-4AD0-B966-C3A8EEF378D9}"/>
                </a:ext>
              </a:extLst>
            </p:cNvPr>
            <p:cNvSpPr/>
            <p:nvPr/>
          </p:nvSpPr>
          <p:spPr>
            <a:xfrm rot="5400000">
              <a:off x="-503182" y="495299"/>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
                  <a:srgbClr val="000000"/>
                </a:buClr>
              </a:pPr>
              <a:endParaRPr lang="es-ES">
                <a:solidFill>
                  <a:srgbClr val="FFFFFF"/>
                </a:solidFill>
                <a:latin typeface="Arial"/>
                <a:sym typeface="Arial"/>
              </a:endParaRPr>
            </a:p>
          </p:txBody>
        </p:sp>
        <p:sp>
          <p:nvSpPr>
            <p:cNvPr id="6" name="Triángulo rectángulo 5">
              <a:extLst>
                <a:ext uri="{FF2B5EF4-FFF2-40B4-BE49-F238E27FC236}">
                  <a16:creationId xmlns:a16="http://schemas.microsoft.com/office/drawing/2014/main" id="{4A064131-893B-403D-8614-2C0DE558214F}"/>
                </a:ext>
              </a:extLst>
            </p:cNvPr>
            <p:cNvSpPr/>
            <p:nvPr/>
          </p:nvSpPr>
          <p:spPr>
            <a:xfrm rot="5400000">
              <a:off x="-450629" y="442747"/>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
                  <a:srgbClr val="000000"/>
                </a:buClr>
              </a:pPr>
              <a:endParaRPr lang="es-ES" dirty="0">
                <a:solidFill>
                  <a:srgbClr val="FFFFFF"/>
                </a:solidFill>
                <a:latin typeface="Arial"/>
                <a:sym typeface="Arial"/>
              </a:endParaRPr>
            </a:p>
          </p:txBody>
        </p:sp>
      </p:grpSp>
      <p:sp>
        <p:nvSpPr>
          <p:cNvPr id="22" name="Título 1">
            <a:extLst>
              <a:ext uri="{FF2B5EF4-FFF2-40B4-BE49-F238E27FC236}">
                <a16:creationId xmlns:a16="http://schemas.microsoft.com/office/drawing/2014/main" id="{59182953-7C64-4AE1-B0C7-CDBCBADCDAF4}"/>
              </a:ext>
            </a:extLst>
          </p:cNvPr>
          <p:cNvSpPr txBox="1">
            <a:spLocks/>
          </p:cNvSpPr>
          <p:nvPr/>
        </p:nvSpPr>
        <p:spPr>
          <a:xfrm>
            <a:off x="5630959" y="3938332"/>
            <a:ext cx="6362503" cy="7426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solidFill>
                  <a:srgbClr val="7F7F7F"/>
                </a:solidFill>
                <a:latin typeface="Verdana"/>
                <a:ea typeface="Verdana"/>
                <a:cs typeface="Arial"/>
              </a:rPr>
              <a:t>Gestión de riesgos </a:t>
            </a:r>
          </a:p>
        </p:txBody>
      </p:sp>
      <p:sp>
        <p:nvSpPr>
          <p:cNvPr id="3" name="Rectángulo 2">
            <a:extLst>
              <a:ext uri="{FF2B5EF4-FFF2-40B4-BE49-F238E27FC236}">
                <a16:creationId xmlns:a16="http://schemas.microsoft.com/office/drawing/2014/main" id="{B25D9800-F843-4AC7-B525-97C623262CD8}"/>
              </a:ext>
            </a:extLst>
          </p:cNvPr>
          <p:cNvSpPr/>
          <p:nvPr/>
        </p:nvSpPr>
        <p:spPr>
          <a:xfrm flipH="1">
            <a:off x="5585240" y="3180563"/>
            <a:ext cx="45719" cy="25740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03883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6472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8934" y="410337"/>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6229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5. Gestión de Riesgos</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8982365" y="521941"/>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1142280" y="1321401"/>
            <a:ext cx="10249620" cy="369332"/>
          </a:xfrm>
          <a:prstGeom prst="rect">
            <a:avLst/>
          </a:prstGeom>
          <a:noFill/>
        </p:spPr>
        <p:txBody>
          <a:bodyPr wrap="square">
            <a:spAutoFit/>
          </a:bodyPr>
          <a:lstStyle/>
          <a:p>
            <a:pPr algn="ctr"/>
            <a:r>
              <a:rPr lang="es-CO" b="1" dirty="0">
                <a:solidFill>
                  <a:schemeClr val="tx1">
                    <a:lumMod val="50000"/>
                    <a:lumOff val="50000"/>
                  </a:schemeClr>
                </a:solidFill>
                <a:latin typeface="Verdana"/>
              </a:rPr>
              <a:t>Se miden los riesgos de gestión y corrupción por procesos institucionales  </a:t>
            </a:r>
          </a:p>
        </p:txBody>
      </p:sp>
      <p:graphicFrame>
        <p:nvGraphicFramePr>
          <p:cNvPr id="2" name="Diagram 1">
            <a:extLst>
              <a:ext uri="{FF2B5EF4-FFF2-40B4-BE49-F238E27FC236}">
                <a16:creationId xmlns:a16="http://schemas.microsoft.com/office/drawing/2014/main" id="{FAAA69FC-01F9-2144-B7E8-9705CC1C1004}"/>
              </a:ext>
            </a:extLst>
          </p:cNvPr>
          <p:cNvGraphicFramePr/>
          <p:nvPr>
            <p:extLst>
              <p:ext uri="{D42A27DB-BD31-4B8C-83A1-F6EECF244321}">
                <p14:modId xmlns:p14="http://schemas.microsoft.com/office/powerpoint/2010/main" val="1937891619"/>
              </p:ext>
            </p:extLst>
          </p:nvPr>
        </p:nvGraphicFramePr>
        <p:xfrm>
          <a:off x="2746183" y="2164465"/>
          <a:ext cx="6236182" cy="38652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2784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6" y="-26994"/>
            <a:ext cx="12265572" cy="6911988"/>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7604" y="1359672"/>
            <a:ext cx="4136792" cy="2098229"/>
          </a:xfrm>
          <a:prstGeom prst="rect">
            <a:avLst/>
          </a:prstGeom>
        </p:spPr>
      </p:pic>
      <p:sp>
        <p:nvSpPr>
          <p:cNvPr id="6" name="CuadroTexto 5"/>
          <p:cNvSpPr txBox="1"/>
          <p:nvPr/>
        </p:nvSpPr>
        <p:spPr>
          <a:xfrm>
            <a:off x="2985788" y="3763873"/>
            <a:ext cx="622042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Secretaría General de la Alcaldía Mayor de Bogotá</a:t>
            </a:r>
            <a:endParaRPr kumimoji="0" lang="en-US"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cxnSp>
        <p:nvCxnSpPr>
          <p:cNvPr id="8" name="Conector recto 7"/>
          <p:cNvCxnSpPr/>
          <p:nvPr/>
        </p:nvCxnSpPr>
        <p:spPr>
          <a:xfrm>
            <a:off x="3410607" y="4330262"/>
            <a:ext cx="53707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5501926" y="4636235"/>
            <a:ext cx="1188146"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Gracias</a:t>
            </a:r>
            <a:endParaRPr kumimoji="0" lang="en-US" sz="2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09089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22299501-BB11-4655-95A9-1010AF3874F3}"/>
              </a:ext>
            </a:extLst>
          </p:cNvPr>
          <p:cNvSpPr/>
          <p:nvPr/>
        </p:nvSpPr>
        <p:spPr>
          <a:xfrm>
            <a:off x="676748" y="855981"/>
            <a:ext cx="3918652" cy="96282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defTabSz="914126">
              <a:lnSpc>
                <a:spcPts val="8000"/>
              </a:lnSpc>
              <a:buClrTx/>
              <a:defRPr/>
            </a:pPr>
            <a:r>
              <a:rPr lang="es-ES" sz="3400" b="1" kern="0" dirty="0">
                <a:solidFill>
                  <a:srgbClr val="FEB72B"/>
                </a:solidFill>
                <a:latin typeface="Verdana"/>
                <a:cs typeface="Verdana"/>
                <a:sym typeface="Calibri"/>
              </a:rPr>
              <a:t>Misión</a:t>
            </a:r>
            <a:endParaRPr lang="es-ES" sz="3400" b="1" kern="0" dirty="0">
              <a:solidFill>
                <a:srgbClr val="FEB72B"/>
              </a:solidFill>
              <a:latin typeface="Verdana"/>
              <a:cs typeface="Verdana"/>
            </a:endParaRPr>
          </a:p>
        </p:txBody>
      </p:sp>
      <p:sp>
        <p:nvSpPr>
          <p:cNvPr id="2" name="CuadroTexto 1">
            <a:extLst>
              <a:ext uri="{FF2B5EF4-FFF2-40B4-BE49-F238E27FC236}">
                <a16:creationId xmlns:a16="http://schemas.microsoft.com/office/drawing/2014/main" id="{1BD50D8B-0C6F-4A3C-A775-C8E496AA558E}"/>
              </a:ext>
            </a:extLst>
          </p:cNvPr>
          <p:cNvSpPr txBox="1"/>
          <p:nvPr/>
        </p:nvSpPr>
        <p:spPr>
          <a:xfrm>
            <a:off x="3043184" y="1429871"/>
            <a:ext cx="8045942" cy="2139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buClr>
                <a:srgbClr val="000000"/>
              </a:buClr>
            </a:pPr>
            <a:r>
              <a:rPr lang="es-ES" sz="1900" kern="0" dirty="0">
                <a:solidFill>
                  <a:prstClr val="black">
                    <a:lumMod val="50000"/>
                    <a:lumOff val="50000"/>
                  </a:prstClr>
                </a:solidFill>
                <a:latin typeface="Verdana"/>
                <a:ea typeface="Verdana"/>
                <a:cs typeface="Verdana"/>
                <a:sym typeface="Arial"/>
              </a:rPr>
              <a:t>La Secretaría General de la Alcaldía Mayor de Bogotá D.C. es la entidad líder del sector Gestión Pública que desarrolla condiciones para generar valor público, con el fin de lograr una ciudad moderna con un modelo de gobierno abierto, contribuir a la construcción de la paz y la reconciliación, y mejorar la calidad de vida de la ciudadanía.</a:t>
            </a:r>
            <a:endParaRPr lang="es-ES" sz="1900" kern="0" dirty="0">
              <a:solidFill>
                <a:prstClr val="black">
                  <a:lumMod val="50000"/>
                  <a:lumOff val="50000"/>
                </a:prstClr>
              </a:solidFill>
              <a:latin typeface="Arial"/>
              <a:cs typeface="Arial"/>
              <a:sym typeface="Arial"/>
            </a:endParaRPr>
          </a:p>
          <a:p>
            <a:pPr defTabSz="914400">
              <a:buClr>
                <a:srgbClr val="000000"/>
              </a:buClr>
            </a:pPr>
            <a:endParaRPr lang="es-ES" sz="1900" kern="0" dirty="0">
              <a:solidFill>
                <a:srgbClr val="000000"/>
              </a:solidFill>
              <a:latin typeface="Arial"/>
              <a:cs typeface="Arial"/>
              <a:sym typeface="Arial"/>
            </a:endParaRPr>
          </a:p>
        </p:txBody>
      </p:sp>
      <p:sp>
        <p:nvSpPr>
          <p:cNvPr id="3" name="Rectángulo 2">
            <a:extLst>
              <a:ext uri="{FF2B5EF4-FFF2-40B4-BE49-F238E27FC236}">
                <a16:creationId xmlns:a16="http://schemas.microsoft.com/office/drawing/2014/main" id="{AB05DEEB-5F6B-4F9C-910A-15F003F333A4}"/>
              </a:ext>
            </a:extLst>
          </p:cNvPr>
          <p:cNvSpPr/>
          <p:nvPr/>
        </p:nvSpPr>
        <p:spPr>
          <a:xfrm>
            <a:off x="2775572" y="1282661"/>
            <a:ext cx="8514449" cy="216899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sp>
        <p:nvSpPr>
          <p:cNvPr id="7" name="Rectángulo 6">
            <a:extLst>
              <a:ext uri="{FF2B5EF4-FFF2-40B4-BE49-F238E27FC236}">
                <a16:creationId xmlns:a16="http://schemas.microsoft.com/office/drawing/2014/main" id="{1E198C2D-13A9-4537-8B3F-661DD101B3E3}"/>
              </a:ext>
            </a:extLst>
          </p:cNvPr>
          <p:cNvSpPr/>
          <p:nvPr/>
        </p:nvSpPr>
        <p:spPr>
          <a:xfrm>
            <a:off x="676748" y="3281925"/>
            <a:ext cx="3918652" cy="96282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defTabSz="914126">
              <a:lnSpc>
                <a:spcPts val="8000"/>
              </a:lnSpc>
              <a:buClrTx/>
              <a:defRPr/>
            </a:pPr>
            <a:r>
              <a:rPr lang="es-ES" sz="3400" b="1" kern="0" dirty="0">
                <a:solidFill>
                  <a:srgbClr val="FEB72B"/>
                </a:solidFill>
                <a:latin typeface="Verdana"/>
                <a:cs typeface="Verdana"/>
                <a:sym typeface="Calibri"/>
              </a:rPr>
              <a:t>Visión</a:t>
            </a:r>
            <a:endParaRPr lang="es-ES" sz="3400" b="1" kern="0" dirty="0">
              <a:solidFill>
                <a:srgbClr val="FEB72B"/>
              </a:solidFill>
              <a:latin typeface="Verdana"/>
              <a:cs typeface="Verdana"/>
            </a:endParaRPr>
          </a:p>
        </p:txBody>
      </p:sp>
      <p:sp>
        <p:nvSpPr>
          <p:cNvPr id="9" name="CuadroTexto 8">
            <a:extLst>
              <a:ext uri="{FF2B5EF4-FFF2-40B4-BE49-F238E27FC236}">
                <a16:creationId xmlns:a16="http://schemas.microsoft.com/office/drawing/2014/main" id="{8426400F-099F-4B70-8CF0-01BAFAD03BA4}"/>
              </a:ext>
            </a:extLst>
          </p:cNvPr>
          <p:cNvSpPr txBox="1"/>
          <p:nvPr/>
        </p:nvSpPr>
        <p:spPr>
          <a:xfrm>
            <a:off x="3020153" y="3836793"/>
            <a:ext cx="8097760"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buClr>
                <a:srgbClr val="000000"/>
              </a:buClr>
            </a:pPr>
            <a:r>
              <a:rPr lang="es-ES" sz="1900" kern="0" dirty="0">
                <a:solidFill>
                  <a:prstClr val="black">
                    <a:lumMod val="50000"/>
                    <a:lumOff val="50000"/>
                  </a:prstClr>
                </a:solidFill>
                <a:latin typeface="Verdana"/>
                <a:ea typeface="Verdana"/>
                <a:cs typeface="Verdana"/>
                <a:sym typeface="Arial"/>
              </a:rPr>
              <a:t>En 2030 la Secretaría General de la Alcaldía Mayor de Bogotá, D.C. será reconocida por posicionar una gestión pública distrital moderna, eficiente, transparente y abierta, y por generar las condiciones necesarias para la consolidación de la paz y la reconciliación en Bogotá Región, a través de los valores institucionales y en diálogo permanente con la ciudadanía.</a:t>
            </a:r>
            <a:endParaRPr lang="es-ES" sz="1900" kern="0" dirty="0">
              <a:solidFill>
                <a:prstClr val="black">
                  <a:lumMod val="50000"/>
                  <a:lumOff val="50000"/>
                </a:prstClr>
              </a:solidFill>
              <a:latin typeface="Arial"/>
              <a:cs typeface="Arial"/>
              <a:sym typeface="Arial"/>
            </a:endParaRPr>
          </a:p>
          <a:p>
            <a:pPr defTabSz="914400">
              <a:buClr>
                <a:srgbClr val="000000"/>
              </a:buClr>
            </a:pPr>
            <a:endParaRPr lang="es-ES" sz="1900" kern="0" dirty="0">
              <a:solidFill>
                <a:srgbClr val="000000"/>
              </a:solidFill>
              <a:latin typeface="Arial"/>
              <a:cs typeface="Arial"/>
              <a:sym typeface="Arial"/>
            </a:endParaRPr>
          </a:p>
        </p:txBody>
      </p:sp>
      <p:sp>
        <p:nvSpPr>
          <p:cNvPr id="14" name="Rectángulo 13">
            <a:extLst>
              <a:ext uri="{FF2B5EF4-FFF2-40B4-BE49-F238E27FC236}">
                <a16:creationId xmlns:a16="http://schemas.microsoft.com/office/drawing/2014/main" id="{780BCE50-4795-402E-BE78-BE1CE09CA08E}"/>
              </a:ext>
            </a:extLst>
          </p:cNvPr>
          <p:cNvSpPr/>
          <p:nvPr/>
        </p:nvSpPr>
        <p:spPr>
          <a:xfrm>
            <a:off x="2798897" y="3764439"/>
            <a:ext cx="8468388" cy="229567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sp>
        <p:nvSpPr>
          <p:cNvPr id="5" name="CuadroTexto 4">
            <a:extLst>
              <a:ext uri="{FF2B5EF4-FFF2-40B4-BE49-F238E27FC236}">
                <a16:creationId xmlns:a16="http://schemas.microsoft.com/office/drawing/2014/main" id="{C090B600-74F8-4A26-96B7-DBA5E35680F8}"/>
              </a:ext>
            </a:extLst>
          </p:cNvPr>
          <p:cNvSpPr txBox="1"/>
          <p:nvPr/>
        </p:nvSpPr>
        <p:spPr>
          <a:xfrm>
            <a:off x="1563983" y="6268228"/>
            <a:ext cx="9917651" cy="473206"/>
          </a:xfrm>
          <a:prstGeom prst="rect">
            <a:avLst/>
          </a:prstGeom>
          <a:noFill/>
        </p:spPr>
        <p:txBody>
          <a:bodyPr wrap="square">
            <a:spAutoFit/>
          </a:bodyPr>
          <a:lstStyle/>
          <a:p>
            <a:pPr>
              <a:lnSpc>
                <a:spcPct val="107000"/>
              </a:lnSpc>
              <a:spcAft>
                <a:spcPts val="800"/>
              </a:spcAft>
            </a:pPr>
            <a:r>
              <a:rPr lang="es-CO" sz="1200" dirty="0">
                <a:solidFill>
                  <a:schemeClr val="bg2">
                    <a:lumMod val="50000"/>
                  </a:schemeClr>
                </a:solidFill>
                <a:effectLst/>
                <a:latin typeface="Verdana" panose="020B0604030504040204" pitchFamily="34" charset="0"/>
                <a:ea typeface="Verdana" panose="020B0604030504040204" pitchFamily="34" charset="0"/>
                <a:cs typeface="Arial" panose="020B0604020202020204" pitchFamily="34" charset="0"/>
              </a:rPr>
              <a:t>Resolución No. 277 de 2020 “Por la cual se adopta la plataforma estratégica de la Secretaría General de la Alcaldía Mayor de Bogotá, D.C.”, artículo </a:t>
            </a:r>
            <a:r>
              <a:rPr lang="es-CO" sz="12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1 Plataforma estratégica.</a:t>
            </a:r>
            <a:endParaRPr lang="es-CO" sz="1200" dirty="0">
              <a:solidFill>
                <a:schemeClr val="bg2">
                  <a:lumMod val="50000"/>
                </a:schemeClr>
              </a:solidFill>
              <a:effectLst/>
              <a:latin typeface="Verdana" panose="020B0604030504040204" pitchFamily="34" charset="0"/>
              <a:ea typeface="Verdana" panose="020B0604030504040204" pitchFamily="34" charset="0"/>
              <a:cs typeface="Arial" panose="020B0604020202020204" pitchFamily="34" charset="0"/>
            </a:endParaRPr>
          </a:p>
        </p:txBody>
      </p:sp>
      <p:grpSp>
        <p:nvGrpSpPr>
          <p:cNvPr id="16" name="Grupo 15">
            <a:extLst>
              <a:ext uri="{FF2B5EF4-FFF2-40B4-BE49-F238E27FC236}">
                <a16:creationId xmlns:a16="http://schemas.microsoft.com/office/drawing/2014/main" id="{B43CA07A-CF2E-4653-B540-C5646FF905B9}"/>
              </a:ext>
            </a:extLst>
          </p:cNvPr>
          <p:cNvGrpSpPr/>
          <p:nvPr/>
        </p:nvGrpSpPr>
        <p:grpSpPr>
          <a:xfrm rot="10800000" flipH="1">
            <a:off x="0" y="5362699"/>
            <a:ext cx="1578521" cy="1542926"/>
            <a:chOff x="9678713" y="2971801"/>
            <a:chExt cx="1583122" cy="2594739"/>
          </a:xfrm>
        </p:grpSpPr>
        <p:sp>
          <p:nvSpPr>
            <p:cNvPr id="17" name="Triángulo rectángulo 16">
              <a:extLst>
                <a:ext uri="{FF2B5EF4-FFF2-40B4-BE49-F238E27FC236}">
                  <a16:creationId xmlns:a16="http://schemas.microsoft.com/office/drawing/2014/main" id="{EC2A215E-192D-4D78-9D3E-D36C1E9472D6}"/>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18" name="Triángulo rectángulo 17">
              <a:extLst>
                <a:ext uri="{FF2B5EF4-FFF2-40B4-BE49-F238E27FC236}">
                  <a16:creationId xmlns:a16="http://schemas.microsoft.com/office/drawing/2014/main" id="{3ECF86A6-55EC-45D6-AD52-FA2443BCEB3D}"/>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19" name="Imagen 4" descr="Imagen que contiene dibujo, luz, señal, reloj&#10;&#10;Descripción generada con confianza muy alta">
            <a:extLst>
              <a:ext uri="{FF2B5EF4-FFF2-40B4-BE49-F238E27FC236}">
                <a16:creationId xmlns:a16="http://schemas.microsoft.com/office/drawing/2014/main" id="{E5527CA8-EFDA-4954-916B-DB68C692D007}"/>
              </a:ext>
            </a:extLst>
          </p:cNvPr>
          <p:cNvPicPr>
            <a:picLocks noChangeAspect="1"/>
          </p:cNvPicPr>
          <p:nvPr/>
        </p:nvPicPr>
        <p:blipFill>
          <a:blip r:embed="rId3"/>
          <a:stretch>
            <a:fillRect/>
          </a:stretch>
        </p:blipFill>
        <p:spPr>
          <a:xfrm>
            <a:off x="99520" y="6301942"/>
            <a:ext cx="820793" cy="425007"/>
          </a:xfrm>
          <a:prstGeom prst="rect">
            <a:avLst/>
          </a:prstGeom>
        </p:spPr>
      </p:pic>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de acción institucional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9009488" y="271559"/>
            <a:ext cx="565505" cy="493879"/>
          </a:xfrm>
          <a:prstGeom prst="rect">
            <a:avLst/>
          </a:prstGeom>
        </p:spPr>
      </p:pic>
    </p:spTree>
    <p:extLst>
      <p:ext uri="{BB962C8B-B14F-4D97-AF65-F5344CB8AC3E}">
        <p14:creationId xmlns:p14="http://schemas.microsoft.com/office/powerpoint/2010/main" val="373394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de acción institucional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9009488" y="271559"/>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3933704" y="987540"/>
            <a:ext cx="4942353"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Componentes de la estructura  </a:t>
            </a:r>
            <a:endParaRPr lang="es-CO" sz="2000" dirty="0"/>
          </a:p>
        </p:txBody>
      </p:sp>
      <p:grpSp>
        <p:nvGrpSpPr>
          <p:cNvPr id="24" name="Grupo 23">
            <a:extLst>
              <a:ext uri="{FF2B5EF4-FFF2-40B4-BE49-F238E27FC236}">
                <a16:creationId xmlns:a16="http://schemas.microsoft.com/office/drawing/2014/main" id="{B5EEE010-719F-4761-8189-27F61950E4DB}"/>
              </a:ext>
            </a:extLst>
          </p:cNvPr>
          <p:cNvGrpSpPr/>
          <p:nvPr/>
        </p:nvGrpSpPr>
        <p:grpSpPr>
          <a:xfrm rot="10800000" flipH="1">
            <a:off x="0" y="5362699"/>
            <a:ext cx="1578521" cy="1542926"/>
            <a:chOff x="9678713" y="2971801"/>
            <a:chExt cx="1583122" cy="2594739"/>
          </a:xfrm>
        </p:grpSpPr>
        <p:sp>
          <p:nvSpPr>
            <p:cNvPr id="26" name="Triángulo rectángulo 25">
              <a:extLst>
                <a:ext uri="{FF2B5EF4-FFF2-40B4-BE49-F238E27FC236}">
                  <a16:creationId xmlns:a16="http://schemas.microsoft.com/office/drawing/2014/main" id="{28D237B8-E703-4074-976F-B256A667334F}"/>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28" name="Triángulo rectángulo 27">
              <a:extLst>
                <a:ext uri="{FF2B5EF4-FFF2-40B4-BE49-F238E27FC236}">
                  <a16:creationId xmlns:a16="http://schemas.microsoft.com/office/drawing/2014/main" id="{1040E533-094E-4FFD-854F-CDAEA968B822}"/>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29" name="Imagen 4" descr="Imagen que contiene dibujo, luz, señal, reloj&#10;&#10;Descripción generada con confianza muy alta">
            <a:extLst>
              <a:ext uri="{FF2B5EF4-FFF2-40B4-BE49-F238E27FC236}">
                <a16:creationId xmlns:a16="http://schemas.microsoft.com/office/drawing/2014/main" id="{FEBC2026-4E45-4383-A8AC-BD9A2CCEBB9A}"/>
              </a:ext>
            </a:extLst>
          </p:cNvPr>
          <p:cNvPicPr>
            <a:picLocks noChangeAspect="1"/>
          </p:cNvPicPr>
          <p:nvPr/>
        </p:nvPicPr>
        <p:blipFill>
          <a:blip r:embed="rId4"/>
          <a:stretch>
            <a:fillRect/>
          </a:stretch>
        </p:blipFill>
        <p:spPr>
          <a:xfrm>
            <a:off x="99520" y="6301942"/>
            <a:ext cx="820793" cy="425007"/>
          </a:xfrm>
          <a:prstGeom prst="rect">
            <a:avLst/>
          </a:prstGeom>
        </p:spPr>
      </p:pic>
      <p:graphicFrame>
        <p:nvGraphicFramePr>
          <p:cNvPr id="27" name="Diagrama 6">
            <a:extLst>
              <a:ext uri="{FF2B5EF4-FFF2-40B4-BE49-F238E27FC236}">
                <a16:creationId xmlns:a16="http://schemas.microsoft.com/office/drawing/2014/main" id="{137678A7-FE16-C746-BF54-5790A0F7D351}"/>
              </a:ext>
            </a:extLst>
          </p:cNvPr>
          <p:cNvGraphicFramePr/>
          <p:nvPr>
            <p:extLst>
              <p:ext uri="{D42A27DB-BD31-4B8C-83A1-F6EECF244321}">
                <p14:modId xmlns:p14="http://schemas.microsoft.com/office/powerpoint/2010/main" val="1558421130"/>
              </p:ext>
            </p:extLst>
          </p:nvPr>
        </p:nvGraphicFramePr>
        <p:xfrm>
          <a:off x="1442247" y="1485226"/>
          <a:ext cx="9291402" cy="51012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27298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de acción institucional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9009488" y="271559"/>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5395553" y="942331"/>
            <a:ext cx="4057729"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Metodología de medición</a:t>
            </a:r>
            <a:endParaRPr lang="es-CO" sz="2000" dirty="0"/>
          </a:p>
        </p:txBody>
      </p:sp>
      <p:grpSp>
        <p:nvGrpSpPr>
          <p:cNvPr id="24" name="Grupo 23">
            <a:extLst>
              <a:ext uri="{FF2B5EF4-FFF2-40B4-BE49-F238E27FC236}">
                <a16:creationId xmlns:a16="http://schemas.microsoft.com/office/drawing/2014/main" id="{B5EEE010-719F-4761-8189-27F61950E4DB}"/>
              </a:ext>
            </a:extLst>
          </p:cNvPr>
          <p:cNvGrpSpPr/>
          <p:nvPr/>
        </p:nvGrpSpPr>
        <p:grpSpPr>
          <a:xfrm rot="10800000" flipH="1">
            <a:off x="0" y="5362699"/>
            <a:ext cx="1578521" cy="1542926"/>
            <a:chOff x="9678713" y="2971801"/>
            <a:chExt cx="1583122" cy="2594739"/>
          </a:xfrm>
        </p:grpSpPr>
        <p:sp>
          <p:nvSpPr>
            <p:cNvPr id="26" name="Triángulo rectángulo 25">
              <a:extLst>
                <a:ext uri="{FF2B5EF4-FFF2-40B4-BE49-F238E27FC236}">
                  <a16:creationId xmlns:a16="http://schemas.microsoft.com/office/drawing/2014/main" id="{28D237B8-E703-4074-976F-B256A667334F}"/>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28" name="Triángulo rectángulo 27">
              <a:extLst>
                <a:ext uri="{FF2B5EF4-FFF2-40B4-BE49-F238E27FC236}">
                  <a16:creationId xmlns:a16="http://schemas.microsoft.com/office/drawing/2014/main" id="{1040E533-094E-4FFD-854F-CDAEA968B822}"/>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29" name="Imagen 4" descr="Imagen que contiene dibujo, luz, señal, reloj&#10;&#10;Descripción generada con confianza muy alta">
            <a:extLst>
              <a:ext uri="{FF2B5EF4-FFF2-40B4-BE49-F238E27FC236}">
                <a16:creationId xmlns:a16="http://schemas.microsoft.com/office/drawing/2014/main" id="{FEBC2026-4E45-4383-A8AC-BD9A2CCEBB9A}"/>
              </a:ext>
            </a:extLst>
          </p:cNvPr>
          <p:cNvPicPr>
            <a:picLocks noChangeAspect="1"/>
          </p:cNvPicPr>
          <p:nvPr/>
        </p:nvPicPr>
        <p:blipFill>
          <a:blip r:embed="rId4"/>
          <a:stretch>
            <a:fillRect/>
          </a:stretch>
        </p:blipFill>
        <p:spPr>
          <a:xfrm>
            <a:off x="99520" y="6301942"/>
            <a:ext cx="820793" cy="425007"/>
          </a:xfrm>
          <a:prstGeom prst="rect">
            <a:avLst/>
          </a:prstGeom>
        </p:spPr>
      </p:pic>
      <p:sp>
        <p:nvSpPr>
          <p:cNvPr id="39" name="CuadroTexto 38">
            <a:extLst>
              <a:ext uri="{FF2B5EF4-FFF2-40B4-BE49-F238E27FC236}">
                <a16:creationId xmlns:a16="http://schemas.microsoft.com/office/drawing/2014/main" id="{AC88B46D-66BB-4262-A986-C7EC6BB88010}"/>
              </a:ext>
            </a:extLst>
          </p:cNvPr>
          <p:cNvSpPr txBox="1"/>
          <p:nvPr/>
        </p:nvSpPr>
        <p:spPr>
          <a:xfrm>
            <a:off x="913407" y="2686976"/>
            <a:ext cx="4225436" cy="1077218"/>
          </a:xfrm>
          <a:prstGeom prst="rect">
            <a:avLst/>
          </a:prstGeom>
          <a:noFill/>
        </p:spPr>
        <p:txBody>
          <a:bodyPr wrap="square" rtlCol="0">
            <a:spAutoFit/>
          </a:bodyPr>
          <a:lstStyle/>
          <a:p>
            <a:pPr lvl="0"/>
            <a:r>
              <a:rPr lang="es-CO" sz="1600" dirty="0">
                <a:solidFill>
                  <a:schemeClr val="tx1">
                    <a:lumMod val="50000"/>
                    <a:lumOff val="50000"/>
                  </a:schemeClr>
                </a:solidFill>
                <a:latin typeface="Verdana"/>
                <a:cs typeface="Calibri"/>
              </a:rPr>
              <a:t>El plan de acción institucional de la Secretaría General se </a:t>
            </a:r>
            <a:r>
              <a:rPr lang="es-CO" sz="1600" b="1" dirty="0">
                <a:solidFill>
                  <a:schemeClr val="tx1">
                    <a:lumMod val="50000"/>
                    <a:lumOff val="50000"/>
                  </a:schemeClr>
                </a:solidFill>
                <a:latin typeface="Verdana"/>
                <a:cs typeface="Calibri"/>
              </a:rPr>
              <a:t>medirá</a:t>
            </a:r>
            <a:r>
              <a:rPr lang="es-CO" sz="1600" dirty="0">
                <a:solidFill>
                  <a:schemeClr val="tx1">
                    <a:lumMod val="50000"/>
                    <a:lumOff val="50000"/>
                  </a:schemeClr>
                </a:solidFill>
                <a:latin typeface="Verdana"/>
                <a:cs typeface="Calibri"/>
              </a:rPr>
              <a:t> a través del cumplimiento de cinco componentes:</a:t>
            </a:r>
            <a:endParaRPr lang="en-US" sz="1600" dirty="0">
              <a:solidFill>
                <a:schemeClr val="tx1">
                  <a:lumMod val="50000"/>
                  <a:lumOff val="50000"/>
                </a:schemeClr>
              </a:solidFill>
              <a:latin typeface="Verdana"/>
              <a:cs typeface="Calibri"/>
            </a:endParaRPr>
          </a:p>
        </p:txBody>
      </p:sp>
      <p:cxnSp>
        <p:nvCxnSpPr>
          <p:cNvPr id="40" name="Conector recto 39">
            <a:extLst>
              <a:ext uri="{FF2B5EF4-FFF2-40B4-BE49-F238E27FC236}">
                <a16:creationId xmlns:a16="http://schemas.microsoft.com/office/drawing/2014/main" id="{092866A7-5B13-489F-A1F4-A0107EA4B5CA}"/>
              </a:ext>
            </a:extLst>
          </p:cNvPr>
          <p:cNvCxnSpPr>
            <a:cxnSpLocks/>
          </p:cNvCxnSpPr>
          <p:nvPr/>
        </p:nvCxnSpPr>
        <p:spPr>
          <a:xfrm>
            <a:off x="5063966" y="2286308"/>
            <a:ext cx="1" cy="3629361"/>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9A1576D7-DB76-4FCC-9479-030290771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790" y="2039341"/>
            <a:ext cx="2569162" cy="629761"/>
          </a:xfrm>
          <a:prstGeom prst="rect">
            <a:avLst/>
          </a:prstGeom>
        </p:spPr>
      </p:pic>
      <p:sp>
        <p:nvSpPr>
          <p:cNvPr id="3" name="CuadroTexto 2">
            <a:extLst>
              <a:ext uri="{FF2B5EF4-FFF2-40B4-BE49-F238E27FC236}">
                <a16:creationId xmlns:a16="http://schemas.microsoft.com/office/drawing/2014/main" id="{4411DEA7-E867-4C6B-9CC9-344AE47FBF2E}"/>
              </a:ext>
            </a:extLst>
          </p:cNvPr>
          <p:cNvSpPr txBox="1"/>
          <p:nvPr/>
        </p:nvSpPr>
        <p:spPr>
          <a:xfrm>
            <a:off x="1987976" y="2150389"/>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Estructura</a:t>
            </a:r>
            <a:endParaRPr lang="en-US" b="1" dirty="0">
              <a:latin typeface="Trebuchet MS" panose="020B0603020202020204" pitchFamily="34" charset="0"/>
            </a:endParaRPr>
          </a:p>
        </p:txBody>
      </p:sp>
      <p:pic>
        <p:nvPicPr>
          <p:cNvPr id="4" name="Imagen 3">
            <a:extLst>
              <a:ext uri="{FF2B5EF4-FFF2-40B4-BE49-F238E27FC236}">
                <a16:creationId xmlns:a16="http://schemas.microsoft.com/office/drawing/2014/main" id="{236F9AB4-654B-421C-AA3F-781A5E00F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040" y="2038429"/>
            <a:ext cx="2766725" cy="629761"/>
          </a:xfrm>
          <a:prstGeom prst="rect">
            <a:avLst/>
          </a:prstGeom>
        </p:spPr>
      </p:pic>
      <p:sp>
        <p:nvSpPr>
          <p:cNvPr id="5" name="CuadroTexto 4">
            <a:extLst>
              <a:ext uri="{FF2B5EF4-FFF2-40B4-BE49-F238E27FC236}">
                <a16:creationId xmlns:a16="http://schemas.microsoft.com/office/drawing/2014/main" id="{E7957D50-D7B6-43EF-9C66-4BCD7E35C33E}"/>
              </a:ext>
            </a:extLst>
          </p:cNvPr>
          <p:cNvSpPr txBox="1"/>
          <p:nvPr/>
        </p:nvSpPr>
        <p:spPr>
          <a:xfrm>
            <a:off x="5850259" y="2017234"/>
            <a:ext cx="1767705" cy="646331"/>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Cumplimiento anual</a:t>
            </a:r>
            <a:endParaRPr lang="en-US" b="1" dirty="0">
              <a:latin typeface="Trebuchet MS" panose="020B0603020202020204" pitchFamily="34" charset="0"/>
            </a:endParaRPr>
          </a:p>
        </p:txBody>
      </p:sp>
      <p:pic>
        <p:nvPicPr>
          <p:cNvPr id="7" name="Imagen 6">
            <a:extLst>
              <a:ext uri="{FF2B5EF4-FFF2-40B4-BE49-F238E27FC236}">
                <a16:creationId xmlns:a16="http://schemas.microsoft.com/office/drawing/2014/main" id="{C25D49DC-0DCD-441D-B9FC-9B215A77FC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4854" y="2034716"/>
            <a:ext cx="2569162" cy="629761"/>
          </a:xfrm>
          <a:prstGeom prst="rect">
            <a:avLst/>
          </a:prstGeom>
        </p:spPr>
      </p:pic>
      <p:sp>
        <p:nvSpPr>
          <p:cNvPr id="9" name="CuadroTexto 8">
            <a:extLst>
              <a:ext uri="{FF2B5EF4-FFF2-40B4-BE49-F238E27FC236}">
                <a16:creationId xmlns:a16="http://schemas.microsoft.com/office/drawing/2014/main" id="{00427938-EA3D-473A-88A5-EA883F4C9BC0}"/>
              </a:ext>
            </a:extLst>
          </p:cNvPr>
          <p:cNvSpPr txBox="1"/>
          <p:nvPr/>
        </p:nvSpPr>
        <p:spPr>
          <a:xfrm>
            <a:off x="9402040" y="2028139"/>
            <a:ext cx="1514790" cy="646331"/>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Cálculo de medición</a:t>
            </a:r>
            <a:endParaRPr lang="en-US" b="1" dirty="0">
              <a:latin typeface="Trebuchet MS" panose="020B0603020202020204" pitchFamily="34" charset="0"/>
            </a:endParaRPr>
          </a:p>
        </p:txBody>
      </p:sp>
      <p:sp>
        <p:nvSpPr>
          <p:cNvPr id="60" name="CuadroTexto 59">
            <a:extLst>
              <a:ext uri="{FF2B5EF4-FFF2-40B4-BE49-F238E27FC236}">
                <a16:creationId xmlns:a16="http://schemas.microsoft.com/office/drawing/2014/main" id="{2E2221F6-3F4D-47DF-A4C6-F1492B3D414A}"/>
              </a:ext>
            </a:extLst>
          </p:cNvPr>
          <p:cNvSpPr txBox="1"/>
          <p:nvPr/>
        </p:nvSpPr>
        <p:spPr>
          <a:xfrm>
            <a:off x="522955" y="3758027"/>
            <a:ext cx="4425189" cy="1323439"/>
          </a:xfrm>
          <a:prstGeom prst="rect">
            <a:avLst/>
          </a:prstGeom>
          <a:noFill/>
        </p:spPr>
        <p:txBody>
          <a:bodyPr wrap="square">
            <a:spAutoFit/>
          </a:bodyPr>
          <a:lstStyle/>
          <a:p>
            <a:pPr marL="742950" lvl="1" indent="-285750">
              <a:buFont typeface="Arial" panose="020B0604020202020204" pitchFamily="34" charset="0"/>
              <a:buChar char="•"/>
            </a:pPr>
            <a:r>
              <a:rPr lang="es-CO" sz="1600" dirty="0">
                <a:solidFill>
                  <a:schemeClr val="tx1">
                    <a:lumMod val="50000"/>
                    <a:lumOff val="50000"/>
                  </a:schemeClr>
                </a:solidFill>
                <a:latin typeface="Verdana"/>
                <a:cs typeface="Calibri"/>
              </a:rPr>
              <a:t>Proyectos de Inversión/POAI.</a:t>
            </a:r>
            <a:endParaRPr lang="en-US" sz="1600" dirty="0">
              <a:solidFill>
                <a:schemeClr val="tx1">
                  <a:lumMod val="50000"/>
                  <a:lumOff val="50000"/>
                </a:schemeClr>
              </a:solidFill>
              <a:latin typeface="Verdana"/>
              <a:cs typeface="Calibri"/>
            </a:endParaRPr>
          </a:p>
          <a:p>
            <a:pPr marL="742950" lvl="1" indent="-285750">
              <a:buFont typeface="Arial" panose="020B0604020202020204" pitchFamily="34" charset="0"/>
              <a:buChar char="•"/>
            </a:pPr>
            <a:r>
              <a:rPr lang="es-CO" sz="1600" dirty="0">
                <a:solidFill>
                  <a:schemeClr val="tx1">
                    <a:lumMod val="50000"/>
                    <a:lumOff val="50000"/>
                  </a:schemeClr>
                </a:solidFill>
                <a:latin typeface="Verdana"/>
                <a:cs typeface="Calibri"/>
              </a:rPr>
              <a:t>Indicadores de gestión.</a:t>
            </a:r>
          </a:p>
          <a:p>
            <a:pPr marL="742950" lvl="1" indent="-285750">
              <a:buFont typeface="Arial" panose="020B0604020202020204" pitchFamily="34" charset="0"/>
              <a:buChar char="•"/>
            </a:pPr>
            <a:r>
              <a:rPr lang="es-CO" sz="1600" dirty="0">
                <a:solidFill>
                  <a:schemeClr val="tx1">
                    <a:lumMod val="50000"/>
                    <a:lumOff val="50000"/>
                  </a:schemeClr>
                </a:solidFill>
                <a:latin typeface="Verdana"/>
                <a:cs typeface="Calibri"/>
              </a:rPr>
              <a:t>Plan de Acción Integrado/Decreto 612 de 2018 y MIPG.</a:t>
            </a:r>
          </a:p>
          <a:p>
            <a:pPr marL="742950" lvl="1" indent="-285750">
              <a:buFont typeface="Arial" panose="020B0604020202020204" pitchFamily="34" charset="0"/>
              <a:buChar char="•"/>
            </a:pPr>
            <a:r>
              <a:rPr lang="es-CO" sz="1600" dirty="0">
                <a:solidFill>
                  <a:schemeClr val="tx1">
                    <a:lumMod val="50000"/>
                    <a:lumOff val="50000"/>
                  </a:schemeClr>
                </a:solidFill>
                <a:latin typeface="Verdana"/>
                <a:cs typeface="Calibri"/>
              </a:rPr>
              <a:t>Gestión de Riesgos</a:t>
            </a:r>
            <a:endParaRPr lang="en-US" sz="1600" dirty="0">
              <a:solidFill>
                <a:schemeClr val="tx1">
                  <a:lumMod val="50000"/>
                  <a:lumOff val="50000"/>
                </a:schemeClr>
              </a:solidFill>
              <a:latin typeface="Verdana"/>
              <a:cs typeface="Calibri"/>
            </a:endParaRPr>
          </a:p>
        </p:txBody>
      </p:sp>
      <p:sp>
        <p:nvSpPr>
          <p:cNvPr id="62" name="CuadroTexto 61">
            <a:extLst>
              <a:ext uri="{FF2B5EF4-FFF2-40B4-BE49-F238E27FC236}">
                <a16:creationId xmlns:a16="http://schemas.microsoft.com/office/drawing/2014/main" id="{405551C5-1BAC-47C4-90CE-165D1151FA57}"/>
              </a:ext>
            </a:extLst>
          </p:cNvPr>
          <p:cNvSpPr txBox="1"/>
          <p:nvPr/>
        </p:nvSpPr>
        <p:spPr>
          <a:xfrm>
            <a:off x="884633" y="5304115"/>
            <a:ext cx="3878260" cy="584775"/>
          </a:xfrm>
          <a:prstGeom prst="rect">
            <a:avLst/>
          </a:prstGeom>
          <a:noFill/>
        </p:spPr>
        <p:txBody>
          <a:bodyPr wrap="square">
            <a:spAutoFit/>
          </a:bodyPr>
          <a:lstStyle/>
          <a:p>
            <a:pPr lvl="0" algn="just"/>
            <a:r>
              <a:rPr lang="es-CO" sz="1600" dirty="0">
                <a:solidFill>
                  <a:schemeClr val="tx1">
                    <a:lumMod val="50000"/>
                    <a:lumOff val="50000"/>
                  </a:schemeClr>
                </a:solidFill>
                <a:latin typeface="Verdana"/>
                <a:cs typeface="Calibri"/>
              </a:rPr>
              <a:t>Estos cuatro componentes se miden de forma independiente.</a:t>
            </a:r>
            <a:endParaRPr lang="en-US" sz="1600" b="1" dirty="0">
              <a:solidFill>
                <a:schemeClr val="tx1">
                  <a:lumMod val="50000"/>
                  <a:lumOff val="50000"/>
                </a:schemeClr>
              </a:solidFill>
              <a:latin typeface="Verdana"/>
              <a:cs typeface="Calibri"/>
            </a:endParaRPr>
          </a:p>
        </p:txBody>
      </p:sp>
      <p:sp>
        <p:nvSpPr>
          <p:cNvPr id="63" name="CuadroTexto 62">
            <a:extLst>
              <a:ext uri="{FF2B5EF4-FFF2-40B4-BE49-F238E27FC236}">
                <a16:creationId xmlns:a16="http://schemas.microsoft.com/office/drawing/2014/main" id="{7163E60E-4BF5-4593-A5EE-D5AB69C368C9}"/>
              </a:ext>
            </a:extLst>
          </p:cNvPr>
          <p:cNvSpPr txBox="1"/>
          <p:nvPr/>
        </p:nvSpPr>
        <p:spPr>
          <a:xfrm>
            <a:off x="5155758" y="2992066"/>
            <a:ext cx="3206332" cy="1815882"/>
          </a:xfrm>
          <a:prstGeom prst="rect">
            <a:avLst/>
          </a:prstGeom>
          <a:noFill/>
        </p:spPr>
        <p:txBody>
          <a:bodyPr wrap="square">
            <a:spAutoFit/>
          </a:bodyPr>
          <a:lstStyle/>
          <a:p>
            <a:pPr lvl="0"/>
            <a:r>
              <a:rPr lang="es-CO" sz="1600" dirty="0">
                <a:solidFill>
                  <a:schemeClr val="tx1">
                    <a:lumMod val="50000"/>
                    <a:lumOff val="50000"/>
                  </a:schemeClr>
                </a:solidFill>
                <a:latin typeface="Verdana"/>
                <a:cs typeface="Calibri"/>
              </a:rPr>
              <a:t>Cada componente contiene objetivos, metas, actividades o indicadores a través de los cuales se busca llegar al </a:t>
            </a:r>
            <a:r>
              <a:rPr lang="es-CO" sz="1600" b="1" dirty="0">
                <a:solidFill>
                  <a:schemeClr val="tx1">
                    <a:lumMod val="50000"/>
                    <a:lumOff val="50000"/>
                  </a:schemeClr>
                </a:solidFill>
                <a:latin typeface="Verdana"/>
                <a:cs typeface="Calibri"/>
              </a:rPr>
              <a:t>100 % del cumplimiento anual </a:t>
            </a:r>
            <a:r>
              <a:rPr lang="es-CO" sz="1600" dirty="0">
                <a:solidFill>
                  <a:schemeClr val="tx1">
                    <a:lumMod val="50000"/>
                    <a:lumOff val="50000"/>
                  </a:schemeClr>
                </a:solidFill>
                <a:latin typeface="Verdana"/>
                <a:cs typeface="Calibri"/>
              </a:rPr>
              <a:t>a partir de la programación establecida.</a:t>
            </a:r>
            <a:endParaRPr lang="en-US" sz="1600" dirty="0">
              <a:solidFill>
                <a:schemeClr val="tx1">
                  <a:lumMod val="50000"/>
                  <a:lumOff val="50000"/>
                </a:schemeClr>
              </a:solidFill>
              <a:latin typeface="Verdana"/>
              <a:cs typeface="Calibri"/>
            </a:endParaRPr>
          </a:p>
        </p:txBody>
      </p:sp>
      <p:cxnSp>
        <p:nvCxnSpPr>
          <p:cNvPr id="64" name="Conector recto 63">
            <a:extLst>
              <a:ext uri="{FF2B5EF4-FFF2-40B4-BE49-F238E27FC236}">
                <a16:creationId xmlns:a16="http://schemas.microsoft.com/office/drawing/2014/main" id="{724ACABF-BC86-4559-824D-8C7B109703A2}"/>
              </a:ext>
            </a:extLst>
          </p:cNvPr>
          <p:cNvCxnSpPr>
            <a:cxnSpLocks/>
          </p:cNvCxnSpPr>
          <p:nvPr/>
        </p:nvCxnSpPr>
        <p:spPr>
          <a:xfrm flipH="1">
            <a:off x="8453881" y="2286308"/>
            <a:ext cx="9252" cy="3629361"/>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66" name="CuadroTexto 65">
            <a:extLst>
              <a:ext uri="{FF2B5EF4-FFF2-40B4-BE49-F238E27FC236}">
                <a16:creationId xmlns:a16="http://schemas.microsoft.com/office/drawing/2014/main" id="{1E1A3568-56A1-40AE-98D3-DE498000862D}"/>
              </a:ext>
            </a:extLst>
          </p:cNvPr>
          <p:cNvSpPr txBox="1"/>
          <p:nvPr/>
        </p:nvSpPr>
        <p:spPr>
          <a:xfrm>
            <a:off x="8624288" y="3106313"/>
            <a:ext cx="2991774" cy="1077218"/>
          </a:xfrm>
          <a:prstGeom prst="rect">
            <a:avLst/>
          </a:prstGeom>
          <a:noFill/>
        </p:spPr>
        <p:txBody>
          <a:bodyPr wrap="square">
            <a:spAutoFit/>
          </a:bodyPr>
          <a:lstStyle/>
          <a:p>
            <a:pPr lvl="0"/>
            <a:r>
              <a:rPr lang="es-CO" sz="1600" dirty="0">
                <a:solidFill>
                  <a:schemeClr val="tx1">
                    <a:lumMod val="50000"/>
                    <a:lumOff val="50000"/>
                  </a:schemeClr>
                </a:solidFill>
                <a:latin typeface="Verdana"/>
                <a:cs typeface="Calibri"/>
              </a:rPr>
              <a:t>El cálculo para estimar el cumplimiento de cada componente se presenta a continuación:</a:t>
            </a:r>
            <a:endParaRPr lang="en-US" sz="1600" dirty="0">
              <a:solidFill>
                <a:schemeClr val="tx1">
                  <a:lumMod val="50000"/>
                  <a:lumOff val="50000"/>
                </a:schemeClr>
              </a:solidFill>
              <a:latin typeface="Verdana"/>
              <a:cs typeface="Calibri"/>
            </a:endParaRPr>
          </a:p>
        </p:txBody>
      </p:sp>
      <p:cxnSp>
        <p:nvCxnSpPr>
          <p:cNvPr id="68" name="Conector recto 67">
            <a:extLst>
              <a:ext uri="{FF2B5EF4-FFF2-40B4-BE49-F238E27FC236}">
                <a16:creationId xmlns:a16="http://schemas.microsoft.com/office/drawing/2014/main" id="{15B2183B-7EE2-4A6F-86A9-50939E392BA7}"/>
              </a:ext>
            </a:extLst>
          </p:cNvPr>
          <p:cNvCxnSpPr>
            <a:cxnSpLocks/>
          </p:cNvCxnSpPr>
          <p:nvPr/>
        </p:nvCxnSpPr>
        <p:spPr>
          <a:xfrm flipH="1">
            <a:off x="760386" y="5934176"/>
            <a:ext cx="10855892" cy="0"/>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75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de acción institucional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9009488" y="271559"/>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5395553" y="942331"/>
            <a:ext cx="4966021"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Proyectos de Inversión/POAI</a:t>
            </a:r>
            <a:endParaRPr lang="es-CO" sz="2000" dirty="0"/>
          </a:p>
        </p:txBody>
      </p:sp>
      <p:grpSp>
        <p:nvGrpSpPr>
          <p:cNvPr id="24" name="Grupo 23">
            <a:extLst>
              <a:ext uri="{FF2B5EF4-FFF2-40B4-BE49-F238E27FC236}">
                <a16:creationId xmlns:a16="http://schemas.microsoft.com/office/drawing/2014/main" id="{B5EEE010-719F-4761-8189-27F61950E4DB}"/>
              </a:ext>
            </a:extLst>
          </p:cNvPr>
          <p:cNvGrpSpPr/>
          <p:nvPr/>
        </p:nvGrpSpPr>
        <p:grpSpPr>
          <a:xfrm rot="10800000" flipH="1">
            <a:off x="0" y="5362699"/>
            <a:ext cx="1578521" cy="1542926"/>
            <a:chOff x="9678713" y="2971801"/>
            <a:chExt cx="1583122" cy="2594739"/>
          </a:xfrm>
        </p:grpSpPr>
        <p:sp>
          <p:nvSpPr>
            <p:cNvPr id="26" name="Triángulo rectángulo 25">
              <a:extLst>
                <a:ext uri="{FF2B5EF4-FFF2-40B4-BE49-F238E27FC236}">
                  <a16:creationId xmlns:a16="http://schemas.microsoft.com/office/drawing/2014/main" id="{28D237B8-E703-4074-976F-B256A667334F}"/>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28" name="Triángulo rectángulo 27">
              <a:extLst>
                <a:ext uri="{FF2B5EF4-FFF2-40B4-BE49-F238E27FC236}">
                  <a16:creationId xmlns:a16="http://schemas.microsoft.com/office/drawing/2014/main" id="{1040E533-094E-4FFD-854F-CDAEA968B822}"/>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29" name="Imagen 4" descr="Imagen que contiene dibujo, luz, señal, reloj&#10;&#10;Descripción generada con confianza muy alta">
            <a:extLst>
              <a:ext uri="{FF2B5EF4-FFF2-40B4-BE49-F238E27FC236}">
                <a16:creationId xmlns:a16="http://schemas.microsoft.com/office/drawing/2014/main" id="{FEBC2026-4E45-4383-A8AC-BD9A2CCEBB9A}"/>
              </a:ext>
            </a:extLst>
          </p:cNvPr>
          <p:cNvPicPr>
            <a:picLocks noChangeAspect="1"/>
          </p:cNvPicPr>
          <p:nvPr/>
        </p:nvPicPr>
        <p:blipFill>
          <a:blip r:embed="rId4"/>
          <a:stretch>
            <a:fillRect/>
          </a:stretch>
        </p:blipFill>
        <p:spPr>
          <a:xfrm>
            <a:off x="99520" y="6301942"/>
            <a:ext cx="820793" cy="425007"/>
          </a:xfrm>
          <a:prstGeom prst="rect">
            <a:avLst/>
          </a:prstGeom>
        </p:spPr>
      </p:pic>
      <p:pic>
        <p:nvPicPr>
          <p:cNvPr id="4" name="Imagen 3">
            <a:extLst>
              <a:ext uri="{FF2B5EF4-FFF2-40B4-BE49-F238E27FC236}">
                <a16:creationId xmlns:a16="http://schemas.microsoft.com/office/drawing/2014/main" id="{236F9AB4-654B-421C-AA3F-781A5E00F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040" y="2038429"/>
            <a:ext cx="2766725" cy="629761"/>
          </a:xfrm>
          <a:prstGeom prst="rect">
            <a:avLst/>
          </a:prstGeom>
        </p:spPr>
      </p:pic>
      <p:sp>
        <p:nvSpPr>
          <p:cNvPr id="5" name="CuadroTexto 4">
            <a:extLst>
              <a:ext uri="{FF2B5EF4-FFF2-40B4-BE49-F238E27FC236}">
                <a16:creationId xmlns:a16="http://schemas.microsoft.com/office/drawing/2014/main" id="{E7957D50-D7B6-43EF-9C66-4BCD7E35C33E}"/>
              </a:ext>
            </a:extLst>
          </p:cNvPr>
          <p:cNvSpPr txBox="1"/>
          <p:nvPr/>
        </p:nvSpPr>
        <p:spPr>
          <a:xfrm>
            <a:off x="5850259" y="2017234"/>
            <a:ext cx="1767705" cy="646331"/>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Cumplimiento anual</a:t>
            </a:r>
            <a:endParaRPr lang="en-US" b="1" dirty="0">
              <a:latin typeface="Trebuchet MS" panose="020B0603020202020204" pitchFamily="34" charset="0"/>
            </a:endParaRPr>
          </a:p>
        </p:txBody>
      </p:sp>
      <p:sp>
        <p:nvSpPr>
          <p:cNvPr id="63" name="CuadroTexto 62">
            <a:extLst>
              <a:ext uri="{FF2B5EF4-FFF2-40B4-BE49-F238E27FC236}">
                <a16:creationId xmlns:a16="http://schemas.microsoft.com/office/drawing/2014/main" id="{7163E60E-4BF5-4593-A5EE-D5AB69C368C9}"/>
              </a:ext>
            </a:extLst>
          </p:cNvPr>
          <p:cNvSpPr txBox="1"/>
          <p:nvPr/>
        </p:nvSpPr>
        <p:spPr>
          <a:xfrm>
            <a:off x="5133599" y="2798223"/>
            <a:ext cx="3206332" cy="3046988"/>
          </a:xfrm>
          <a:prstGeom prst="rect">
            <a:avLst/>
          </a:prstGeom>
          <a:noFill/>
        </p:spPr>
        <p:txBody>
          <a:bodyPr wrap="square">
            <a:spAutoFit/>
          </a:bodyPr>
          <a:lstStyle/>
          <a:p>
            <a:pPr lvl="0"/>
            <a:r>
              <a:rPr lang="es-CO" sz="1600" dirty="0">
                <a:solidFill>
                  <a:schemeClr val="tx1">
                    <a:lumMod val="50000"/>
                    <a:lumOff val="50000"/>
                  </a:schemeClr>
                </a:solidFill>
                <a:latin typeface="Verdana"/>
                <a:cs typeface="Calibri"/>
              </a:rPr>
              <a:t>Cada objetivo general contiene un determinado número de objetivos específicos, los cuales a su vez contienen metas proyecto de inversión. A través del cumplimiento y avance al corte del reporte se busca llegar al </a:t>
            </a:r>
            <a:r>
              <a:rPr lang="es-CO" sz="1600" b="1" dirty="0">
                <a:solidFill>
                  <a:schemeClr val="tx1">
                    <a:lumMod val="50000"/>
                    <a:lumOff val="50000"/>
                  </a:schemeClr>
                </a:solidFill>
                <a:latin typeface="Verdana"/>
                <a:cs typeface="Calibri"/>
              </a:rPr>
              <a:t>100% del cumplimiento </a:t>
            </a:r>
            <a:r>
              <a:rPr lang="es-CO" sz="1600" dirty="0">
                <a:solidFill>
                  <a:schemeClr val="tx1">
                    <a:lumMod val="50000"/>
                    <a:lumOff val="50000"/>
                  </a:schemeClr>
                </a:solidFill>
                <a:latin typeface="Verdana"/>
                <a:cs typeface="Calibri"/>
              </a:rPr>
              <a:t>teniendo en cuenta la programación establecida.</a:t>
            </a:r>
            <a:endParaRPr lang="en-US" sz="1600" dirty="0">
              <a:solidFill>
                <a:schemeClr val="tx1">
                  <a:lumMod val="50000"/>
                  <a:lumOff val="50000"/>
                </a:schemeClr>
              </a:solidFill>
              <a:latin typeface="Verdana"/>
              <a:cs typeface="Calibri"/>
            </a:endParaRPr>
          </a:p>
        </p:txBody>
      </p:sp>
      <p:cxnSp>
        <p:nvCxnSpPr>
          <p:cNvPr id="64" name="Conector recto 63">
            <a:extLst>
              <a:ext uri="{FF2B5EF4-FFF2-40B4-BE49-F238E27FC236}">
                <a16:creationId xmlns:a16="http://schemas.microsoft.com/office/drawing/2014/main" id="{724ACABF-BC86-4559-824D-8C7B109703A2}"/>
              </a:ext>
            </a:extLst>
          </p:cNvPr>
          <p:cNvCxnSpPr>
            <a:cxnSpLocks/>
          </p:cNvCxnSpPr>
          <p:nvPr/>
        </p:nvCxnSpPr>
        <p:spPr>
          <a:xfrm flipH="1">
            <a:off x="8453881" y="2286308"/>
            <a:ext cx="9252" cy="3629361"/>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8" name="Conector recto 67">
            <a:extLst>
              <a:ext uri="{FF2B5EF4-FFF2-40B4-BE49-F238E27FC236}">
                <a16:creationId xmlns:a16="http://schemas.microsoft.com/office/drawing/2014/main" id="{15B2183B-7EE2-4A6F-86A9-50939E392BA7}"/>
              </a:ext>
            </a:extLst>
          </p:cNvPr>
          <p:cNvCxnSpPr>
            <a:cxnSpLocks/>
          </p:cNvCxnSpPr>
          <p:nvPr/>
        </p:nvCxnSpPr>
        <p:spPr>
          <a:xfrm flipH="1">
            <a:off x="685853" y="5943758"/>
            <a:ext cx="10855892" cy="0"/>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27" name="Imagen 6">
            <a:extLst>
              <a:ext uri="{FF2B5EF4-FFF2-40B4-BE49-F238E27FC236}">
                <a16:creationId xmlns:a16="http://schemas.microsoft.com/office/drawing/2014/main" id="{63775BA8-7E49-5B4D-BF12-5E6D3CE54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2583" y="2003387"/>
            <a:ext cx="2569162" cy="629761"/>
          </a:xfrm>
          <a:prstGeom prst="rect">
            <a:avLst/>
          </a:prstGeom>
        </p:spPr>
      </p:pic>
      <p:sp>
        <p:nvSpPr>
          <p:cNvPr id="30" name="CuadroTexto 8">
            <a:extLst>
              <a:ext uri="{FF2B5EF4-FFF2-40B4-BE49-F238E27FC236}">
                <a16:creationId xmlns:a16="http://schemas.microsoft.com/office/drawing/2014/main" id="{183D0353-5A8A-B446-80E9-7355C99F9ECE}"/>
              </a:ext>
            </a:extLst>
          </p:cNvPr>
          <p:cNvSpPr txBox="1"/>
          <p:nvPr/>
        </p:nvSpPr>
        <p:spPr>
          <a:xfrm>
            <a:off x="9574993" y="1983340"/>
            <a:ext cx="1514790" cy="646331"/>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Cálculo de medición</a:t>
            </a:r>
            <a:endParaRPr lang="en-US" b="1" dirty="0">
              <a:latin typeface="Trebuchet MS" panose="020B0603020202020204" pitchFamily="34" charset="0"/>
            </a:endParaRPr>
          </a:p>
        </p:txBody>
      </p:sp>
      <p:cxnSp>
        <p:nvCxnSpPr>
          <p:cNvPr id="31" name="Conector recto 63">
            <a:extLst>
              <a:ext uri="{FF2B5EF4-FFF2-40B4-BE49-F238E27FC236}">
                <a16:creationId xmlns:a16="http://schemas.microsoft.com/office/drawing/2014/main" id="{FAF2F484-6920-F74A-B136-FADDF3ADC3AC}"/>
              </a:ext>
            </a:extLst>
          </p:cNvPr>
          <p:cNvCxnSpPr>
            <a:cxnSpLocks/>
          </p:cNvCxnSpPr>
          <p:nvPr/>
        </p:nvCxnSpPr>
        <p:spPr>
          <a:xfrm flipH="1">
            <a:off x="4653757" y="2286308"/>
            <a:ext cx="9252" cy="3629361"/>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2" name="CuadroTexto 62">
            <a:extLst>
              <a:ext uri="{FF2B5EF4-FFF2-40B4-BE49-F238E27FC236}">
                <a16:creationId xmlns:a16="http://schemas.microsoft.com/office/drawing/2014/main" id="{6B0A44A4-79EF-3B42-8A32-7EBE364621D1}"/>
              </a:ext>
            </a:extLst>
          </p:cNvPr>
          <p:cNvSpPr txBox="1"/>
          <p:nvPr/>
        </p:nvSpPr>
        <p:spPr>
          <a:xfrm>
            <a:off x="8785249" y="2980651"/>
            <a:ext cx="3206332" cy="1569660"/>
          </a:xfrm>
          <a:prstGeom prst="rect">
            <a:avLst/>
          </a:prstGeom>
          <a:noFill/>
        </p:spPr>
        <p:txBody>
          <a:bodyPr wrap="square">
            <a:spAutoFit/>
          </a:bodyPr>
          <a:lstStyle/>
          <a:p>
            <a:pPr lvl="0"/>
            <a:r>
              <a:rPr lang="es-CO" sz="1600" dirty="0">
                <a:solidFill>
                  <a:schemeClr val="tx1">
                    <a:lumMod val="50000"/>
                    <a:lumOff val="50000"/>
                  </a:schemeClr>
                </a:solidFill>
                <a:latin typeface="Verdana"/>
                <a:cs typeface="Calibri"/>
              </a:rPr>
              <a:t>Para el componente de proyectos de inversión/ POAI se busca llegar al </a:t>
            </a:r>
            <a:r>
              <a:rPr lang="es-CO" sz="1600" b="1" dirty="0">
                <a:solidFill>
                  <a:schemeClr val="tx1">
                    <a:lumMod val="50000"/>
                    <a:lumOff val="50000"/>
                  </a:schemeClr>
                </a:solidFill>
                <a:latin typeface="Verdana"/>
                <a:cs typeface="Calibri"/>
              </a:rPr>
              <a:t>100% del cumplimiento del objetivo general al corte </a:t>
            </a:r>
            <a:r>
              <a:rPr lang="es-CO" sz="1600" dirty="0">
                <a:solidFill>
                  <a:schemeClr val="tx1">
                    <a:lumMod val="50000"/>
                    <a:lumOff val="50000"/>
                  </a:schemeClr>
                </a:solidFill>
                <a:latin typeface="Verdana"/>
                <a:cs typeface="Calibri"/>
              </a:rPr>
              <a:t>del informe.</a:t>
            </a:r>
            <a:endParaRPr lang="en-US" sz="1600" dirty="0">
              <a:solidFill>
                <a:schemeClr val="tx1">
                  <a:lumMod val="50000"/>
                  <a:lumOff val="50000"/>
                </a:schemeClr>
              </a:solidFill>
              <a:latin typeface="Verdana"/>
              <a:cs typeface="Calibri"/>
            </a:endParaRPr>
          </a:p>
        </p:txBody>
      </p:sp>
      <p:pic>
        <p:nvPicPr>
          <p:cNvPr id="33" name="Imagen 1">
            <a:extLst>
              <a:ext uri="{FF2B5EF4-FFF2-40B4-BE49-F238E27FC236}">
                <a16:creationId xmlns:a16="http://schemas.microsoft.com/office/drawing/2014/main" id="{284B9D23-C4D4-9C49-9958-25AB3E835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790" y="2039341"/>
            <a:ext cx="2569162" cy="629761"/>
          </a:xfrm>
          <a:prstGeom prst="rect">
            <a:avLst/>
          </a:prstGeom>
        </p:spPr>
      </p:pic>
      <p:sp>
        <p:nvSpPr>
          <p:cNvPr id="34" name="CuadroTexto 2">
            <a:extLst>
              <a:ext uri="{FF2B5EF4-FFF2-40B4-BE49-F238E27FC236}">
                <a16:creationId xmlns:a16="http://schemas.microsoft.com/office/drawing/2014/main" id="{5A787547-D714-F540-A771-F23F48E79ABC}"/>
              </a:ext>
            </a:extLst>
          </p:cNvPr>
          <p:cNvSpPr txBox="1"/>
          <p:nvPr/>
        </p:nvSpPr>
        <p:spPr>
          <a:xfrm>
            <a:off x="1987976" y="2150389"/>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Estructura</a:t>
            </a:r>
            <a:endParaRPr lang="en-US" b="1" dirty="0">
              <a:latin typeface="Trebuchet MS" panose="020B0603020202020204" pitchFamily="34" charset="0"/>
            </a:endParaRPr>
          </a:p>
        </p:txBody>
      </p:sp>
      <p:sp>
        <p:nvSpPr>
          <p:cNvPr id="10" name="TextBox 9">
            <a:extLst>
              <a:ext uri="{FF2B5EF4-FFF2-40B4-BE49-F238E27FC236}">
                <a16:creationId xmlns:a16="http://schemas.microsoft.com/office/drawing/2014/main" id="{3EC75BEA-FE79-934B-931F-1B43EED39590}"/>
              </a:ext>
            </a:extLst>
          </p:cNvPr>
          <p:cNvSpPr txBox="1"/>
          <p:nvPr/>
        </p:nvSpPr>
        <p:spPr>
          <a:xfrm>
            <a:off x="1342727" y="2980651"/>
            <a:ext cx="2687225" cy="2800767"/>
          </a:xfrm>
          <a:prstGeom prst="rect">
            <a:avLst/>
          </a:prstGeom>
          <a:noFill/>
        </p:spPr>
        <p:txBody>
          <a:bodyPr wrap="square" rtlCol="0">
            <a:spAutoFit/>
          </a:bodyPr>
          <a:lstStyle/>
          <a:p>
            <a:r>
              <a:rPr lang="es-CO" sz="1600" dirty="0">
                <a:solidFill>
                  <a:schemeClr val="tx1">
                    <a:lumMod val="50000"/>
                    <a:lumOff val="50000"/>
                  </a:schemeClr>
                </a:solidFill>
                <a:latin typeface="Verdana"/>
                <a:cs typeface="Calibri"/>
              </a:rPr>
              <a:t>El componente de proyectos de inversión contiene el nombre del proyecto de inversión, objetivo general, objetivos específicos, metas proyectos de inversión y el presupuesto asignado por proyecto de inversión.</a:t>
            </a:r>
            <a:endParaRPr lang="es-ES_tradnl" sz="1600" dirty="0"/>
          </a:p>
        </p:txBody>
      </p:sp>
    </p:spTree>
    <p:extLst>
      <p:ext uri="{BB962C8B-B14F-4D97-AF65-F5344CB8AC3E}">
        <p14:creationId xmlns:p14="http://schemas.microsoft.com/office/powerpoint/2010/main" val="371184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de acción institucional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9009488" y="271559"/>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5395553" y="942331"/>
            <a:ext cx="4057729"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Indicadores de gestión</a:t>
            </a:r>
            <a:endParaRPr lang="es-CO" sz="2000" dirty="0"/>
          </a:p>
        </p:txBody>
      </p:sp>
      <p:grpSp>
        <p:nvGrpSpPr>
          <p:cNvPr id="24" name="Grupo 23">
            <a:extLst>
              <a:ext uri="{FF2B5EF4-FFF2-40B4-BE49-F238E27FC236}">
                <a16:creationId xmlns:a16="http://schemas.microsoft.com/office/drawing/2014/main" id="{B5EEE010-719F-4761-8189-27F61950E4DB}"/>
              </a:ext>
            </a:extLst>
          </p:cNvPr>
          <p:cNvGrpSpPr/>
          <p:nvPr/>
        </p:nvGrpSpPr>
        <p:grpSpPr>
          <a:xfrm rot="10800000" flipH="1">
            <a:off x="0" y="5362699"/>
            <a:ext cx="1578521" cy="1542926"/>
            <a:chOff x="9678713" y="2971801"/>
            <a:chExt cx="1583122" cy="2594739"/>
          </a:xfrm>
        </p:grpSpPr>
        <p:sp>
          <p:nvSpPr>
            <p:cNvPr id="26" name="Triángulo rectángulo 25">
              <a:extLst>
                <a:ext uri="{FF2B5EF4-FFF2-40B4-BE49-F238E27FC236}">
                  <a16:creationId xmlns:a16="http://schemas.microsoft.com/office/drawing/2014/main" id="{28D237B8-E703-4074-976F-B256A667334F}"/>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28" name="Triángulo rectángulo 27">
              <a:extLst>
                <a:ext uri="{FF2B5EF4-FFF2-40B4-BE49-F238E27FC236}">
                  <a16:creationId xmlns:a16="http://schemas.microsoft.com/office/drawing/2014/main" id="{1040E533-094E-4FFD-854F-CDAEA968B822}"/>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29" name="Imagen 4" descr="Imagen que contiene dibujo, luz, señal, reloj&#10;&#10;Descripción generada con confianza muy alta">
            <a:extLst>
              <a:ext uri="{FF2B5EF4-FFF2-40B4-BE49-F238E27FC236}">
                <a16:creationId xmlns:a16="http://schemas.microsoft.com/office/drawing/2014/main" id="{FEBC2026-4E45-4383-A8AC-BD9A2CCEBB9A}"/>
              </a:ext>
            </a:extLst>
          </p:cNvPr>
          <p:cNvPicPr>
            <a:picLocks noChangeAspect="1"/>
          </p:cNvPicPr>
          <p:nvPr/>
        </p:nvPicPr>
        <p:blipFill>
          <a:blip r:embed="rId4"/>
          <a:stretch>
            <a:fillRect/>
          </a:stretch>
        </p:blipFill>
        <p:spPr>
          <a:xfrm>
            <a:off x="99520" y="6301942"/>
            <a:ext cx="820793" cy="425007"/>
          </a:xfrm>
          <a:prstGeom prst="rect">
            <a:avLst/>
          </a:prstGeom>
        </p:spPr>
      </p:pic>
      <p:pic>
        <p:nvPicPr>
          <p:cNvPr id="4" name="Imagen 3">
            <a:extLst>
              <a:ext uri="{FF2B5EF4-FFF2-40B4-BE49-F238E27FC236}">
                <a16:creationId xmlns:a16="http://schemas.microsoft.com/office/drawing/2014/main" id="{236F9AB4-654B-421C-AA3F-781A5E00F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040" y="2038429"/>
            <a:ext cx="2766725" cy="629761"/>
          </a:xfrm>
          <a:prstGeom prst="rect">
            <a:avLst/>
          </a:prstGeom>
        </p:spPr>
      </p:pic>
      <p:sp>
        <p:nvSpPr>
          <p:cNvPr id="5" name="CuadroTexto 4">
            <a:extLst>
              <a:ext uri="{FF2B5EF4-FFF2-40B4-BE49-F238E27FC236}">
                <a16:creationId xmlns:a16="http://schemas.microsoft.com/office/drawing/2014/main" id="{E7957D50-D7B6-43EF-9C66-4BCD7E35C33E}"/>
              </a:ext>
            </a:extLst>
          </p:cNvPr>
          <p:cNvSpPr txBox="1"/>
          <p:nvPr/>
        </p:nvSpPr>
        <p:spPr>
          <a:xfrm>
            <a:off x="5850259" y="2017234"/>
            <a:ext cx="1767705" cy="646331"/>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Cumplimiento anual</a:t>
            </a:r>
            <a:endParaRPr lang="en-US" b="1" dirty="0">
              <a:latin typeface="Trebuchet MS" panose="020B0603020202020204" pitchFamily="34" charset="0"/>
            </a:endParaRPr>
          </a:p>
        </p:txBody>
      </p:sp>
      <p:cxnSp>
        <p:nvCxnSpPr>
          <p:cNvPr id="64" name="Conector recto 63">
            <a:extLst>
              <a:ext uri="{FF2B5EF4-FFF2-40B4-BE49-F238E27FC236}">
                <a16:creationId xmlns:a16="http://schemas.microsoft.com/office/drawing/2014/main" id="{724ACABF-BC86-4559-824D-8C7B109703A2}"/>
              </a:ext>
            </a:extLst>
          </p:cNvPr>
          <p:cNvCxnSpPr>
            <a:cxnSpLocks/>
          </p:cNvCxnSpPr>
          <p:nvPr/>
        </p:nvCxnSpPr>
        <p:spPr>
          <a:xfrm>
            <a:off x="8463133" y="2286308"/>
            <a:ext cx="0" cy="3279509"/>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8" name="Conector recto 67">
            <a:extLst>
              <a:ext uri="{FF2B5EF4-FFF2-40B4-BE49-F238E27FC236}">
                <a16:creationId xmlns:a16="http://schemas.microsoft.com/office/drawing/2014/main" id="{15B2183B-7EE2-4A6F-86A9-50939E392BA7}"/>
              </a:ext>
            </a:extLst>
          </p:cNvPr>
          <p:cNvCxnSpPr>
            <a:cxnSpLocks/>
          </p:cNvCxnSpPr>
          <p:nvPr/>
        </p:nvCxnSpPr>
        <p:spPr>
          <a:xfrm flipH="1">
            <a:off x="685853" y="5565817"/>
            <a:ext cx="10855892" cy="0"/>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27" name="Imagen 6">
            <a:extLst>
              <a:ext uri="{FF2B5EF4-FFF2-40B4-BE49-F238E27FC236}">
                <a16:creationId xmlns:a16="http://schemas.microsoft.com/office/drawing/2014/main" id="{63775BA8-7E49-5B4D-BF12-5E6D3CE54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2583" y="2003387"/>
            <a:ext cx="2569162" cy="629761"/>
          </a:xfrm>
          <a:prstGeom prst="rect">
            <a:avLst/>
          </a:prstGeom>
        </p:spPr>
      </p:pic>
      <p:sp>
        <p:nvSpPr>
          <p:cNvPr id="30" name="CuadroTexto 8">
            <a:extLst>
              <a:ext uri="{FF2B5EF4-FFF2-40B4-BE49-F238E27FC236}">
                <a16:creationId xmlns:a16="http://schemas.microsoft.com/office/drawing/2014/main" id="{183D0353-5A8A-B446-80E9-7355C99F9ECE}"/>
              </a:ext>
            </a:extLst>
          </p:cNvPr>
          <p:cNvSpPr txBox="1"/>
          <p:nvPr/>
        </p:nvSpPr>
        <p:spPr>
          <a:xfrm>
            <a:off x="9574993" y="1983340"/>
            <a:ext cx="1514790" cy="646331"/>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Cálculo de medición</a:t>
            </a:r>
            <a:endParaRPr lang="en-US" b="1" dirty="0">
              <a:latin typeface="Trebuchet MS" panose="020B0603020202020204" pitchFamily="34" charset="0"/>
            </a:endParaRPr>
          </a:p>
        </p:txBody>
      </p:sp>
      <p:cxnSp>
        <p:nvCxnSpPr>
          <p:cNvPr id="31" name="Conector recto 63">
            <a:extLst>
              <a:ext uri="{FF2B5EF4-FFF2-40B4-BE49-F238E27FC236}">
                <a16:creationId xmlns:a16="http://schemas.microsoft.com/office/drawing/2014/main" id="{FAF2F484-6920-F74A-B136-FADDF3ADC3AC}"/>
              </a:ext>
            </a:extLst>
          </p:cNvPr>
          <p:cNvCxnSpPr>
            <a:cxnSpLocks/>
          </p:cNvCxnSpPr>
          <p:nvPr/>
        </p:nvCxnSpPr>
        <p:spPr>
          <a:xfrm>
            <a:off x="4663009" y="2286308"/>
            <a:ext cx="0" cy="3279509"/>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2" name="CuadroTexto 62">
            <a:extLst>
              <a:ext uri="{FF2B5EF4-FFF2-40B4-BE49-F238E27FC236}">
                <a16:creationId xmlns:a16="http://schemas.microsoft.com/office/drawing/2014/main" id="{6B0A44A4-79EF-3B42-8A32-7EBE364621D1}"/>
              </a:ext>
            </a:extLst>
          </p:cNvPr>
          <p:cNvSpPr txBox="1"/>
          <p:nvPr/>
        </p:nvSpPr>
        <p:spPr>
          <a:xfrm>
            <a:off x="8785249" y="3010548"/>
            <a:ext cx="3206332" cy="1323439"/>
          </a:xfrm>
          <a:prstGeom prst="rect">
            <a:avLst/>
          </a:prstGeom>
          <a:noFill/>
        </p:spPr>
        <p:txBody>
          <a:bodyPr wrap="square">
            <a:spAutoFit/>
          </a:bodyPr>
          <a:lstStyle/>
          <a:p>
            <a:pPr lvl="0"/>
            <a:r>
              <a:rPr lang="es-ES_tradnl" sz="1600" dirty="0">
                <a:solidFill>
                  <a:schemeClr val="tx1">
                    <a:lumMod val="50000"/>
                    <a:lumOff val="50000"/>
                  </a:schemeClr>
                </a:solidFill>
                <a:latin typeface="Verdana"/>
                <a:cs typeface="Calibri"/>
              </a:rPr>
              <a:t>El cálculo se realiza a partir del avance acumulado al periodo y su comparación con la meta programada para cada indicador.</a:t>
            </a:r>
          </a:p>
        </p:txBody>
      </p:sp>
      <p:pic>
        <p:nvPicPr>
          <p:cNvPr id="33" name="Imagen 1">
            <a:extLst>
              <a:ext uri="{FF2B5EF4-FFF2-40B4-BE49-F238E27FC236}">
                <a16:creationId xmlns:a16="http://schemas.microsoft.com/office/drawing/2014/main" id="{284B9D23-C4D4-9C49-9958-25AB3E835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790" y="2039341"/>
            <a:ext cx="2569162" cy="629761"/>
          </a:xfrm>
          <a:prstGeom prst="rect">
            <a:avLst/>
          </a:prstGeom>
        </p:spPr>
      </p:pic>
      <p:sp>
        <p:nvSpPr>
          <p:cNvPr id="34" name="CuadroTexto 2">
            <a:extLst>
              <a:ext uri="{FF2B5EF4-FFF2-40B4-BE49-F238E27FC236}">
                <a16:creationId xmlns:a16="http://schemas.microsoft.com/office/drawing/2014/main" id="{5A787547-D714-F540-A771-F23F48E79ABC}"/>
              </a:ext>
            </a:extLst>
          </p:cNvPr>
          <p:cNvSpPr txBox="1"/>
          <p:nvPr/>
        </p:nvSpPr>
        <p:spPr>
          <a:xfrm>
            <a:off x="1987976" y="2150389"/>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Estructura</a:t>
            </a:r>
            <a:endParaRPr lang="en-US" b="1" dirty="0">
              <a:latin typeface="Trebuchet MS" panose="020B0603020202020204" pitchFamily="34" charset="0"/>
            </a:endParaRPr>
          </a:p>
        </p:txBody>
      </p:sp>
      <p:sp>
        <p:nvSpPr>
          <p:cNvPr id="10" name="TextBox 9">
            <a:extLst>
              <a:ext uri="{FF2B5EF4-FFF2-40B4-BE49-F238E27FC236}">
                <a16:creationId xmlns:a16="http://schemas.microsoft.com/office/drawing/2014/main" id="{3EC75BEA-FE79-934B-931F-1B43EED39590}"/>
              </a:ext>
            </a:extLst>
          </p:cNvPr>
          <p:cNvSpPr txBox="1"/>
          <p:nvPr/>
        </p:nvSpPr>
        <p:spPr>
          <a:xfrm>
            <a:off x="1342727" y="2980651"/>
            <a:ext cx="2687225" cy="1323439"/>
          </a:xfrm>
          <a:prstGeom prst="rect">
            <a:avLst/>
          </a:prstGeom>
          <a:noFill/>
        </p:spPr>
        <p:txBody>
          <a:bodyPr wrap="square" rtlCol="0">
            <a:spAutoFit/>
          </a:bodyPr>
          <a:lstStyle/>
          <a:p>
            <a:r>
              <a:rPr lang="es-CO" sz="1600" dirty="0">
                <a:solidFill>
                  <a:schemeClr val="tx1">
                    <a:lumMod val="50000"/>
                    <a:lumOff val="50000"/>
                  </a:schemeClr>
                </a:solidFill>
                <a:latin typeface="Verdana"/>
                <a:cs typeface="Calibri"/>
              </a:rPr>
              <a:t>Este componente incluye los indicadores de gestión en el marco de los procesos institucionales.</a:t>
            </a:r>
            <a:endParaRPr lang="es-ES_tradnl" sz="1600" dirty="0"/>
          </a:p>
        </p:txBody>
      </p:sp>
      <p:sp>
        <p:nvSpPr>
          <p:cNvPr id="37" name="CuadroTexto 36">
            <a:extLst>
              <a:ext uri="{FF2B5EF4-FFF2-40B4-BE49-F238E27FC236}">
                <a16:creationId xmlns:a16="http://schemas.microsoft.com/office/drawing/2014/main" id="{DBA91E7D-CCA3-43F8-B275-FCED96801125}"/>
              </a:ext>
            </a:extLst>
          </p:cNvPr>
          <p:cNvSpPr txBox="1"/>
          <p:nvPr/>
        </p:nvSpPr>
        <p:spPr>
          <a:xfrm>
            <a:off x="5155758" y="2992066"/>
            <a:ext cx="3206332" cy="1569660"/>
          </a:xfrm>
          <a:prstGeom prst="rect">
            <a:avLst/>
          </a:prstGeom>
          <a:noFill/>
        </p:spPr>
        <p:txBody>
          <a:bodyPr wrap="square">
            <a:spAutoFit/>
          </a:bodyPr>
          <a:lstStyle/>
          <a:p>
            <a:pPr lvl="0"/>
            <a:r>
              <a:rPr lang="es-CO" sz="1600" dirty="0">
                <a:solidFill>
                  <a:schemeClr val="tx1">
                    <a:lumMod val="50000"/>
                    <a:lumOff val="50000"/>
                  </a:schemeClr>
                </a:solidFill>
                <a:latin typeface="Verdana"/>
                <a:cs typeface="Calibri"/>
              </a:rPr>
              <a:t>Cada indicador de gestión incluye meta y programación periódica a través de las cuales se busca llegar al </a:t>
            </a:r>
            <a:r>
              <a:rPr lang="es-CO" sz="1600" b="1" dirty="0">
                <a:solidFill>
                  <a:schemeClr val="tx1">
                    <a:lumMod val="50000"/>
                    <a:lumOff val="50000"/>
                  </a:schemeClr>
                </a:solidFill>
                <a:latin typeface="Verdana"/>
                <a:cs typeface="Calibri"/>
              </a:rPr>
              <a:t>100 % del cumplimiento anual</a:t>
            </a:r>
            <a:r>
              <a:rPr lang="es-CO" sz="1600" dirty="0">
                <a:solidFill>
                  <a:schemeClr val="tx1">
                    <a:lumMod val="50000"/>
                    <a:lumOff val="50000"/>
                  </a:schemeClr>
                </a:solidFill>
                <a:latin typeface="Verdana"/>
                <a:cs typeface="Calibri"/>
              </a:rPr>
              <a:t>.</a:t>
            </a:r>
            <a:endParaRPr lang="en-US" sz="1600" dirty="0">
              <a:solidFill>
                <a:schemeClr val="tx1">
                  <a:lumMod val="50000"/>
                  <a:lumOff val="50000"/>
                </a:schemeClr>
              </a:solidFill>
              <a:latin typeface="Verdana"/>
              <a:cs typeface="Calibri"/>
            </a:endParaRPr>
          </a:p>
        </p:txBody>
      </p:sp>
    </p:spTree>
    <p:extLst>
      <p:ext uri="{BB962C8B-B14F-4D97-AF65-F5344CB8AC3E}">
        <p14:creationId xmlns:p14="http://schemas.microsoft.com/office/powerpoint/2010/main" val="306769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de acción institucional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9009488" y="271559"/>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5395553" y="942331"/>
            <a:ext cx="4057729"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Plan de acción integrado</a:t>
            </a:r>
            <a:endParaRPr lang="es-CO" sz="2000" dirty="0"/>
          </a:p>
        </p:txBody>
      </p:sp>
      <p:grpSp>
        <p:nvGrpSpPr>
          <p:cNvPr id="24" name="Grupo 23">
            <a:extLst>
              <a:ext uri="{FF2B5EF4-FFF2-40B4-BE49-F238E27FC236}">
                <a16:creationId xmlns:a16="http://schemas.microsoft.com/office/drawing/2014/main" id="{B5EEE010-719F-4761-8189-27F61950E4DB}"/>
              </a:ext>
            </a:extLst>
          </p:cNvPr>
          <p:cNvGrpSpPr/>
          <p:nvPr/>
        </p:nvGrpSpPr>
        <p:grpSpPr>
          <a:xfrm rot="10800000" flipH="1">
            <a:off x="0" y="5362699"/>
            <a:ext cx="1578521" cy="1542926"/>
            <a:chOff x="9678713" y="2971801"/>
            <a:chExt cx="1583122" cy="2594739"/>
          </a:xfrm>
        </p:grpSpPr>
        <p:sp>
          <p:nvSpPr>
            <p:cNvPr id="26" name="Triángulo rectángulo 25">
              <a:extLst>
                <a:ext uri="{FF2B5EF4-FFF2-40B4-BE49-F238E27FC236}">
                  <a16:creationId xmlns:a16="http://schemas.microsoft.com/office/drawing/2014/main" id="{28D237B8-E703-4074-976F-B256A667334F}"/>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28" name="Triángulo rectángulo 27">
              <a:extLst>
                <a:ext uri="{FF2B5EF4-FFF2-40B4-BE49-F238E27FC236}">
                  <a16:creationId xmlns:a16="http://schemas.microsoft.com/office/drawing/2014/main" id="{1040E533-094E-4FFD-854F-CDAEA968B822}"/>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29" name="Imagen 4" descr="Imagen que contiene dibujo, luz, señal, reloj&#10;&#10;Descripción generada con confianza muy alta">
            <a:extLst>
              <a:ext uri="{FF2B5EF4-FFF2-40B4-BE49-F238E27FC236}">
                <a16:creationId xmlns:a16="http://schemas.microsoft.com/office/drawing/2014/main" id="{FEBC2026-4E45-4383-A8AC-BD9A2CCEBB9A}"/>
              </a:ext>
            </a:extLst>
          </p:cNvPr>
          <p:cNvPicPr>
            <a:picLocks noChangeAspect="1"/>
          </p:cNvPicPr>
          <p:nvPr/>
        </p:nvPicPr>
        <p:blipFill>
          <a:blip r:embed="rId4"/>
          <a:stretch>
            <a:fillRect/>
          </a:stretch>
        </p:blipFill>
        <p:spPr>
          <a:xfrm>
            <a:off x="99520" y="6301942"/>
            <a:ext cx="820793" cy="425007"/>
          </a:xfrm>
          <a:prstGeom prst="rect">
            <a:avLst/>
          </a:prstGeom>
        </p:spPr>
      </p:pic>
      <p:pic>
        <p:nvPicPr>
          <p:cNvPr id="4" name="Imagen 3">
            <a:extLst>
              <a:ext uri="{FF2B5EF4-FFF2-40B4-BE49-F238E27FC236}">
                <a16:creationId xmlns:a16="http://schemas.microsoft.com/office/drawing/2014/main" id="{236F9AB4-654B-421C-AA3F-781A5E00F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040" y="2038429"/>
            <a:ext cx="2766725" cy="629761"/>
          </a:xfrm>
          <a:prstGeom prst="rect">
            <a:avLst/>
          </a:prstGeom>
        </p:spPr>
      </p:pic>
      <p:sp>
        <p:nvSpPr>
          <p:cNvPr id="5" name="CuadroTexto 4">
            <a:extLst>
              <a:ext uri="{FF2B5EF4-FFF2-40B4-BE49-F238E27FC236}">
                <a16:creationId xmlns:a16="http://schemas.microsoft.com/office/drawing/2014/main" id="{E7957D50-D7B6-43EF-9C66-4BCD7E35C33E}"/>
              </a:ext>
            </a:extLst>
          </p:cNvPr>
          <p:cNvSpPr txBox="1"/>
          <p:nvPr/>
        </p:nvSpPr>
        <p:spPr>
          <a:xfrm>
            <a:off x="5850259" y="2017234"/>
            <a:ext cx="1767705" cy="646331"/>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Cumplimiento anual</a:t>
            </a:r>
            <a:endParaRPr lang="en-US" b="1" dirty="0">
              <a:latin typeface="Trebuchet MS" panose="020B0603020202020204" pitchFamily="34" charset="0"/>
            </a:endParaRPr>
          </a:p>
        </p:txBody>
      </p:sp>
      <p:cxnSp>
        <p:nvCxnSpPr>
          <p:cNvPr id="64" name="Conector recto 63">
            <a:extLst>
              <a:ext uri="{FF2B5EF4-FFF2-40B4-BE49-F238E27FC236}">
                <a16:creationId xmlns:a16="http://schemas.microsoft.com/office/drawing/2014/main" id="{724ACABF-BC86-4559-824D-8C7B109703A2}"/>
              </a:ext>
            </a:extLst>
          </p:cNvPr>
          <p:cNvCxnSpPr>
            <a:cxnSpLocks/>
          </p:cNvCxnSpPr>
          <p:nvPr/>
        </p:nvCxnSpPr>
        <p:spPr>
          <a:xfrm>
            <a:off x="8463133" y="2286308"/>
            <a:ext cx="0" cy="3279509"/>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8" name="Conector recto 67">
            <a:extLst>
              <a:ext uri="{FF2B5EF4-FFF2-40B4-BE49-F238E27FC236}">
                <a16:creationId xmlns:a16="http://schemas.microsoft.com/office/drawing/2014/main" id="{15B2183B-7EE2-4A6F-86A9-50939E392BA7}"/>
              </a:ext>
            </a:extLst>
          </p:cNvPr>
          <p:cNvCxnSpPr>
            <a:cxnSpLocks/>
          </p:cNvCxnSpPr>
          <p:nvPr/>
        </p:nvCxnSpPr>
        <p:spPr>
          <a:xfrm flipH="1">
            <a:off x="685853" y="5607973"/>
            <a:ext cx="10855892" cy="0"/>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27" name="Imagen 6">
            <a:extLst>
              <a:ext uri="{FF2B5EF4-FFF2-40B4-BE49-F238E27FC236}">
                <a16:creationId xmlns:a16="http://schemas.microsoft.com/office/drawing/2014/main" id="{63775BA8-7E49-5B4D-BF12-5E6D3CE54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2583" y="2003387"/>
            <a:ext cx="2569162" cy="629761"/>
          </a:xfrm>
          <a:prstGeom prst="rect">
            <a:avLst/>
          </a:prstGeom>
        </p:spPr>
      </p:pic>
      <p:sp>
        <p:nvSpPr>
          <p:cNvPr id="30" name="CuadroTexto 8">
            <a:extLst>
              <a:ext uri="{FF2B5EF4-FFF2-40B4-BE49-F238E27FC236}">
                <a16:creationId xmlns:a16="http://schemas.microsoft.com/office/drawing/2014/main" id="{183D0353-5A8A-B446-80E9-7355C99F9ECE}"/>
              </a:ext>
            </a:extLst>
          </p:cNvPr>
          <p:cNvSpPr txBox="1"/>
          <p:nvPr/>
        </p:nvSpPr>
        <p:spPr>
          <a:xfrm>
            <a:off x="9574993" y="1983340"/>
            <a:ext cx="1514790" cy="646331"/>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Cálculo de medición</a:t>
            </a:r>
            <a:endParaRPr lang="en-US" b="1" dirty="0">
              <a:latin typeface="Trebuchet MS" panose="020B0603020202020204" pitchFamily="34" charset="0"/>
            </a:endParaRPr>
          </a:p>
        </p:txBody>
      </p:sp>
      <p:cxnSp>
        <p:nvCxnSpPr>
          <p:cNvPr id="31" name="Conector recto 63">
            <a:extLst>
              <a:ext uri="{FF2B5EF4-FFF2-40B4-BE49-F238E27FC236}">
                <a16:creationId xmlns:a16="http://schemas.microsoft.com/office/drawing/2014/main" id="{FAF2F484-6920-F74A-B136-FADDF3ADC3AC}"/>
              </a:ext>
            </a:extLst>
          </p:cNvPr>
          <p:cNvCxnSpPr>
            <a:cxnSpLocks/>
          </p:cNvCxnSpPr>
          <p:nvPr/>
        </p:nvCxnSpPr>
        <p:spPr>
          <a:xfrm>
            <a:off x="4663009" y="2286308"/>
            <a:ext cx="0" cy="3279509"/>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33" name="Imagen 1">
            <a:extLst>
              <a:ext uri="{FF2B5EF4-FFF2-40B4-BE49-F238E27FC236}">
                <a16:creationId xmlns:a16="http://schemas.microsoft.com/office/drawing/2014/main" id="{284B9D23-C4D4-9C49-9958-25AB3E835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790" y="2039341"/>
            <a:ext cx="2569162" cy="629761"/>
          </a:xfrm>
          <a:prstGeom prst="rect">
            <a:avLst/>
          </a:prstGeom>
        </p:spPr>
      </p:pic>
      <p:sp>
        <p:nvSpPr>
          <p:cNvPr id="34" name="CuadroTexto 2">
            <a:extLst>
              <a:ext uri="{FF2B5EF4-FFF2-40B4-BE49-F238E27FC236}">
                <a16:creationId xmlns:a16="http://schemas.microsoft.com/office/drawing/2014/main" id="{5A787547-D714-F540-A771-F23F48E79ABC}"/>
              </a:ext>
            </a:extLst>
          </p:cNvPr>
          <p:cNvSpPr txBox="1"/>
          <p:nvPr/>
        </p:nvSpPr>
        <p:spPr>
          <a:xfrm>
            <a:off x="1987976" y="2150389"/>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Estructura</a:t>
            </a:r>
            <a:endParaRPr lang="en-US" b="1" dirty="0">
              <a:latin typeface="Trebuchet MS" panose="020B0603020202020204" pitchFamily="34" charset="0"/>
            </a:endParaRPr>
          </a:p>
        </p:txBody>
      </p:sp>
      <p:sp>
        <p:nvSpPr>
          <p:cNvPr id="35" name="CuadroTexto 62">
            <a:extLst>
              <a:ext uri="{FF2B5EF4-FFF2-40B4-BE49-F238E27FC236}">
                <a16:creationId xmlns:a16="http://schemas.microsoft.com/office/drawing/2014/main" id="{2B4C1FF9-3D14-4A21-AE3F-E60EF515897B}"/>
              </a:ext>
            </a:extLst>
          </p:cNvPr>
          <p:cNvSpPr txBox="1"/>
          <p:nvPr/>
        </p:nvSpPr>
        <p:spPr>
          <a:xfrm>
            <a:off x="8785249" y="3010548"/>
            <a:ext cx="3206332" cy="1323439"/>
          </a:xfrm>
          <a:prstGeom prst="rect">
            <a:avLst/>
          </a:prstGeom>
          <a:noFill/>
        </p:spPr>
        <p:txBody>
          <a:bodyPr wrap="square">
            <a:spAutoFit/>
          </a:bodyPr>
          <a:lstStyle/>
          <a:p>
            <a:pPr lvl="0"/>
            <a:r>
              <a:rPr lang="es-ES_tradnl" sz="1600" dirty="0">
                <a:solidFill>
                  <a:schemeClr val="tx1">
                    <a:lumMod val="50000"/>
                    <a:lumOff val="50000"/>
                  </a:schemeClr>
                </a:solidFill>
                <a:latin typeface="Verdana"/>
                <a:cs typeface="Calibri"/>
              </a:rPr>
              <a:t>El cálculo se realiza a partir del avance acumulado al periodo y su comparación con la meta programada para cada actividad.</a:t>
            </a:r>
          </a:p>
        </p:txBody>
      </p:sp>
      <p:sp>
        <p:nvSpPr>
          <p:cNvPr id="36" name="TextBox 9">
            <a:extLst>
              <a:ext uri="{FF2B5EF4-FFF2-40B4-BE49-F238E27FC236}">
                <a16:creationId xmlns:a16="http://schemas.microsoft.com/office/drawing/2014/main" id="{BF21D2D5-80A2-45EF-B596-A875CC57BDD7}"/>
              </a:ext>
            </a:extLst>
          </p:cNvPr>
          <p:cNvSpPr txBox="1"/>
          <p:nvPr/>
        </p:nvSpPr>
        <p:spPr>
          <a:xfrm>
            <a:off x="1342727" y="2980651"/>
            <a:ext cx="2687225" cy="2062103"/>
          </a:xfrm>
          <a:prstGeom prst="rect">
            <a:avLst/>
          </a:prstGeom>
          <a:noFill/>
        </p:spPr>
        <p:txBody>
          <a:bodyPr wrap="square" rtlCol="0">
            <a:spAutoFit/>
          </a:bodyPr>
          <a:lstStyle/>
          <a:p>
            <a:r>
              <a:rPr lang="es-CO" sz="1600" dirty="0">
                <a:solidFill>
                  <a:schemeClr val="tx1">
                    <a:lumMod val="50000"/>
                    <a:lumOff val="50000"/>
                  </a:schemeClr>
                </a:solidFill>
                <a:latin typeface="Verdana"/>
                <a:cs typeface="Calibri"/>
              </a:rPr>
              <a:t>Este componente incluye las actividades estratégicas de los 18 planes a integrar en el marco del Modelo Integrado de Planeación y Gestión y la normativa vigente.</a:t>
            </a:r>
            <a:endParaRPr lang="es-ES_tradnl" sz="1600" dirty="0"/>
          </a:p>
        </p:txBody>
      </p:sp>
      <p:sp>
        <p:nvSpPr>
          <p:cNvPr id="37" name="CuadroTexto 36">
            <a:extLst>
              <a:ext uri="{FF2B5EF4-FFF2-40B4-BE49-F238E27FC236}">
                <a16:creationId xmlns:a16="http://schemas.microsoft.com/office/drawing/2014/main" id="{85B1B064-6270-4849-985C-7F55BE17D367}"/>
              </a:ext>
            </a:extLst>
          </p:cNvPr>
          <p:cNvSpPr txBox="1"/>
          <p:nvPr/>
        </p:nvSpPr>
        <p:spPr>
          <a:xfrm>
            <a:off x="5155758" y="2992066"/>
            <a:ext cx="3206332" cy="1569660"/>
          </a:xfrm>
          <a:prstGeom prst="rect">
            <a:avLst/>
          </a:prstGeom>
          <a:noFill/>
        </p:spPr>
        <p:txBody>
          <a:bodyPr wrap="square">
            <a:spAutoFit/>
          </a:bodyPr>
          <a:lstStyle/>
          <a:p>
            <a:pPr lvl="0"/>
            <a:r>
              <a:rPr lang="es-CO" sz="1600" dirty="0">
                <a:solidFill>
                  <a:schemeClr val="tx1">
                    <a:lumMod val="50000"/>
                    <a:lumOff val="50000"/>
                  </a:schemeClr>
                </a:solidFill>
                <a:latin typeface="Verdana"/>
                <a:cs typeface="Calibri"/>
              </a:rPr>
              <a:t>A través del cumplimiento y avance al corte del reporte se busca llegar al </a:t>
            </a:r>
            <a:r>
              <a:rPr lang="es-CO" sz="1600" b="1" dirty="0">
                <a:solidFill>
                  <a:schemeClr val="tx1">
                    <a:lumMod val="50000"/>
                    <a:lumOff val="50000"/>
                  </a:schemeClr>
                </a:solidFill>
                <a:latin typeface="Verdana"/>
                <a:cs typeface="Calibri"/>
              </a:rPr>
              <a:t>100 % del cumplimiento anual </a:t>
            </a:r>
            <a:r>
              <a:rPr lang="es-CO" sz="1600" dirty="0">
                <a:solidFill>
                  <a:schemeClr val="tx1">
                    <a:lumMod val="50000"/>
                    <a:lumOff val="50000"/>
                  </a:schemeClr>
                </a:solidFill>
                <a:latin typeface="Verdana"/>
                <a:cs typeface="Calibri"/>
              </a:rPr>
              <a:t>teniendo en cuenta la programación establecida.</a:t>
            </a:r>
            <a:endParaRPr lang="en-US" sz="1600" dirty="0">
              <a:solidFill>
                <a:schemeClr val="tx1">
                  <a:lumMod val="50000"/>
                  <a:lumOff val="50000"/>
                </a:schemeClr>
              </a:solidFill>
              <a:latin typeface="Verdana"/>
              <a:cs typeface="Calibri"/>
            </a:endParaRPr>
          </a:p>
        </p:txBody>
      </p:sp>
    </p:spTree>
    <p:extLst>
      <p:ext uri="{BB962C8B-B14F-4D97-AF65-F5344CB8AC3E}">
        <p14:creationId xmlns:p14="http://schemas.microsoft.com/office/powerpoint/2010/main" val="423945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de acción institucional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9009488" y="271559"/>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5395553" y="942331"/>
            <a:ext cx="4057729"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Gestión de riesgos</a:t>
            </a:r>
            <a:endParaRPr lang="es-CO" sz="2000" dirty="0"/>
          </a:p>
        </p:txBody>
      </p:sp>
      <p:grpSp>
        <p:nvGrpSpPr>
          <p:cNvPr id="24" name="Grupo 23">
            <a:extLst>
              <a:ext uri="{FF2B5EF4-FFF2-40B4-BE49-F238E27FC236}">
                <a16:creationId xmlns:a16="http://schemas.microsoft.com/office/drawing/2014/main" id="{B5EEE010-719F-4761-8189-27F61950E4DB}"/>
              </a:ext>
            </a:extLst>
          </p:cNvPr>
          <p:cNvGrpSpPr/>
          <p:nvPr/>
        </p:nvGrpSpPr>
        <p:grpSpPr>
          <a:xfrm rot="10800000" flipH="1">
            <a:off x="0" y="5362699"/>
            <a:ext cx="1578521" cy="1542926"/>
            <a:chOff x="9678713" y="2971801"/>
            <a:chExt cx="1583122" cy="2594739"/>
          </a:xfrm>
        </p:grpSpPr>
        <p:sp>
          <p:nvSpPr>
            <p:cNvPr id="26" name="Triángulo rectángulo 25">
              <a:extLst>
                <a:ext uri="{FF2B5EF4-FFF2-40B4-BE49-F238E27FC236}">
                  <a16:creationId xmlns:a16="http://schemas.microsoft.com/office/drawing/2014/main" id="{28D237B8-E703-4074-976F-B256A667334F}"/>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28" name="Triángulo rectángulo 27">
              <a:extLst>
                <a:ext uri="{FF2B5EF4-FFF2-40B4-BE49-F238E27FC236}">
                  <a16:creationId xmlns:a16="http://schemas.microsoft.com/office/drawing/2014/main" id="{1040E533-094E-4FFD-854F-CDAEA968B822}"/>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29" name="Imagen 4" descr="Imagen que contiene dibujo, luz, señal, reloj&#10;&#10;Descripción generada con confianza muy alta">
            <a:extLst>
              <a:ext uri="{FF2B5EF4-FFF2-40B4-BE49-F238E27FC236}">
                <a16:creationId xmlns:a16="http://schemas.microsoft.com/office/drawing/2014/main" id="{FEBC2026-4E45-4383-A8AC-BD9A2CCEBB9A}"/>
              </a:ext>
            </a:extLst>
          </p:cNvPr>
          <p:cNvPicPr>
            <a:picLocks noChangeAspect="1"/>
          </p:cNvPicPr>
          <p:nvPr/>
        </p:nvPicPr>
        <p:blipFill>
          <a:blip r:embed="rId4"/>
          <a:stretch>
            <a:fillRect/>
          </a:stretch>
        </p:blipFill>
        <p:spPr>
          <a:xfrm>
            <a:off x="99520" y="6301942"/>
            <a:ext cx="820793" cy="425007"/>
          </a:xfrm>
          <a:prstGeom prst="rect">
            <a:avLst/>
          </a:prstGeom>
        </p:spPr>
      </p:pic>
      <p:pic>
        <p:nvPicPr>
          <p:cNvPr id="4" name="Imagen 3">
            <a:extLst>
              <a:ext uri="{FF2B5EF4-FFF2-40B4-BE49-F238E27FC236}">
                <a16:creationId xmlns:a16="http://schemas.microsoft.com/office/drawing/2014/main" id="{236F9AB4-654B-421C-AA3F-781A5E00F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1282" y="2149612"/>
            <a:ext cx="2766725" cy="629761"/>
          </a:xfrm>
          <a:prstGeom prst="rect">
            <a:avLst/>
          </a:prstGeom>
        </p:spPr>
      </p:pic>
      <p:sp>
        <p:nvSpPr>
          <p:cNvPr id="5" name="CuadroTexto 4">
            <a:extLst>
              <a:ext uri="{FF2B5EF4-FFF2-40B4-BE49-F238E27FC236}">
                <a16:creationId xmlns:a16="http://schemas.microsoft.com/office/drawing/2014/main" id="{E7957D50-D7B6-43EF-9C66-4BCD7E35C33E}"/>
              </a:ext>
            </a:extLst>
          </p:cNvPr>
          <p:cNvSpPr txBox="1"/>
          <p:nvPr/>
        </p:nvSpPr>
        <p:spPr>
          <a:xfrm>
            <a:off x="7375258" y="2244784"/>
            <a:ext cx="1767705"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Seguimiento</a:t>
            </a:r>
            <a:endParaRPr lang="en-US" b="1" dirty="0">
              <a:latin typeface="Trebuchet MS" panose="020B0603020202020204" pitchFamily="34" charset="0"/>
            </a:endParaRPr>
          </a:p>
        </p:txBody>
      </p:sp>
      <p:sp>
        <p:nvSpPr>
          <p:cNvPr id="63" name="CuadroTexto 62">
            <a:extLst>
              <a:ext uri="{FF2B5EF4-FFF2-40B4-BE49-F238E27FC236}">
                <a16:creationId xmlns:a16="http://schemas.microsoft.com/office/drawing/2014/main" id="{7163E60E-4BF5-4593-A5EE-D5AB69C368C9}"/>
              </a:ext>
            </a:extLst>
          </p:cNvPr>
          <p:cNvSpPr txBox="1"/>
          <p:nvPr/>
        </p:nvSpPr>
        <p:spPr>
          <a:xfrm>
            <a:off x="6669841" y="2909406"/>
            <a:ext cx="3206332" cy="1569660"/>
          </a:xfrm>
          <a:prstGeom prst="rect">
            <a:avLst/>
          </a:prstGeom>
          <a:noFill/>
        </p:spPr>
        <p:txBody>
          <a:bodyPr wrap="square">
            <a:spAutoFit/>
          </a:bodyPr>
          <a:lstStyle/>
          <a:p>
            <a:pPr lvl="0"/>
            <a:r>
              <a:rPr lang="es-CO" sz="1600" dirty="0">
                <a:solidFill>
                  <a:schemeClr val="tx1">
                    <a:lumMod val="50000"/>
                    <a:lumOff val="50000"/>
                  </a:schemeClr>
                </a:solidFill>
                <a:latin typeface="Verdana"/>
                <a:cs typeface="Calibri"/>
              </a:rPr>
              <a:t>El seguimiento a los riesgos de gestión se realiza con periodicidad cuatrimestral, y los riesgos de corrupción incluyen un seguimiento bimestral.</a:t>
            </a:r>
            <a:endParaRPr lang="es-ES_tradnl" sz="1600" dirty="0">
              <a:solidFill>
                <a:schemeClr val="tx1">
                  <a:lumMod val="50000"/>
                  <a:lumOff val="50000"/>
                </a:schemeClr>
              </a:solidFill>
              <a:latin typeface="Verdana"/>
              <a:cs typeface="Calibri"/>
            </a:endParaRPr>
          </a:p>
        </p:txBody>
      </p:sp>
      <p:cxnSp>
        <p:nvCxnSpPr>
          <p:cNvPr id="68" name="Conector recto 67">
            <a:extLst>
              <a:ext uri="{FF2B5EF4-FFF2-40B4-BE49-F238E27FC236}">
                <a16:creationId xmlns:a16="http://schemas.microsoft.com/office/drawing/2014/main" id="{15B2183B-7EE2-4A6F-86A9-50939E392BA7}"/>
              </a:ext>
            </a:extLst>
          </p:cNvPr>
          <p:cNvCxnSpPr>
            <a:cxnSpLocks/>
          </p:cNvCxnSpPr>
          <p:nvPr/>
        </p:nvCxnSpPr>
        <p:spPr>
          <a:xfrm flipH="1">
            <a:off x="661182" y="5008052"/>
            <a:ext cx="10862764" cy="14114"/>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Conector recto 63">
            <a:extLst>
              <a:ext uri="{FF2B5EF4-FFF2-40B4-BE49-F238E27FC236}">
                <a16:creationId xmlns:a16="http://schemas.microsoft.com/office/drawing/2014/main" id="{FAF2F484-6920-F74A-B136-FADDF3ADC3AC}"/>
              </a:ext>
            </a:extLst>
          </p:cNvPr>
          <p:cNvCxnSpPr>
            <a:cxnSpLocks/>
          </p:cNvCxnSpPr>
          <p:nvPr/>
        </p:nvCxnSpPr>
        <p:spPr>
          <a:xfrm>
            <a:off x="6199251" y="2397491"/>
            <a:ext cx="0" cy="2610561"/>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33" name="Imagen 1">
            <a:extLst>
              <a:ext uri="{FF2B5EF4-FFF2-40B4-BE49-F238E27FC236}">
                <a16:creationId xmlns:a16="http://schemas.microsoft.com/office/drawing/2014/main" id="{284B9D23-C4D4-9C49-9958-25AB3E835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9469" y="2144245"/>
            <a:ext cx="2569162" cy="629761"/>
          </a:xfrm>
          <a:prstGeom prst="rect">
            <a:avLst/>
          </a:prstGeom>
        </p:spPr>
      </p:pic>
      <p:sp>
        <p:nvSpPr>
          <p:cNvPr id="34" name="CuadroTexto 2">
            <a:extLst>
              <a:ext uri="{FF2B5EF4-FFF2-40B4-BE49-F238E27FC236}">
                <a16:creationId xmlns:a16="http://schemas.microsoft.com/office/drawing/2014/main" id="{5A787547-D714-F540-A771-F23F48E79ABC}"/>
              </a:ext>
            </a:extLst>
          </p:cNvPr>
          <p:cNvSpPr txBox="1"/>
          <p:nvPr/>
        </p:nvSpPr>
        <p:spPr>
          <a:xfrm>
            <a:off x="3524218" y="2261572"/>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Estructura</a:t>
            </a:r>
            <a:endParaRPr lang="en-US" b="1" dirty="0">
              <a:latin typeface="Trebuchet MS" panose="020B0603020202020204" pitchFamily="34" charset="0"/>
            </a:endParaRPr>
          </a:p>
        </p:txBody>
      </p:sp>
      <p:sp>
        <p:nvSpPr>
          <p:cNvPr id="10" name="TextBox 9">
            <a:extLst>
              <a:ext uri="{FF2B5EF4-FFF2-40B4-BE49-F238E27FC236}">
                <a16:creationId xmlns:a16="http://schemas.microsoft.com/office/drawing/2014/main" id="{3EC75BEA-FE79-934B-931F-1B43EED39590}"/>
              </a:ext>
            </a:extLst>
          </p:cNvPr>
          <p:cNvSpPr txBox="1"/>
          <p:nvPr/>
        </p:nvSpPr>
        <p:spPr>
          <a:xfrm>
            <a:off x="2594399" y="3091835"/>
            <a:ext cx="2971795" cy="1323439"/>
          </a:xfrm>
          <a:prstGeom prst="rect">
            <a:avLst/>
          </a:prstGeom>
          <a:noFill/>
        </p:spPr>
        <p:txBody>
          <a:bodyPr wrap="square" rtlCol="0">
            <a:spAutoFit/>
          </a:bodyPr>
          <a:lstStyle/>
          <a:p>
            <a:r>
              <a:rPr lang="es-CO" sz="1600" dirty="0">
                <a:solidFill>
                  <a:schemeClr val="tx1">
                    <a:lumMod val="50000"/>
                    <a:lumOff val="50000"/>
                  </a:schemeClr>
                </a:solidFill>
                <a:latin typeface="Verdana"/>
                <a:cs typeface="Calibri"/>
              </a:rPr>
              <a:t>Incluye los riesgos de gestión y de corrupción identificados en el marco de los procesos institucionales.</a:t>
            </a:r>
            <a:endParaRPr lang="es-ES_tradnl" sz="1600" dirty="0"/>
          </a:p>
        </p:txBody>
      </p:sp>
    </p:spTree>
    <p:extLst>
      <p:ext uri="{BB962C8B-B14F-4D97-AF65-F5344CB8AC3E}">
        <p14:creationId xmlns:p14="http://schemas.microsoft.com/office/powerpoint/2010/main" val="40815700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B8C314E3A501A449FA3BB10C157E51C" ma:contentTypeVersion="13" ma:contentTypeDescription="Crear nuevo documento." ma:contentTypeScope="" ma:versionID="9554711498c333549fb45bae18c44bb2">
  <xsd:schema xmlns:xsd="http://www.w3.org/2001/XMLSchema" xmlns:xs="http://www.w3.org/2001/XMLSchema" xmlns:p="http://schemas.microsoft.com/office/2006/metadata/properties" xmlns:ns3="f1d2fea3-4569-439c-a621-c346b362c8c2" xmlns:ns4="b6f80bdd-ff93-4c3d-92a6-96776790b884" targetNamespace="http://schemas.microsoft.com/office/2006/metadata/properties" ma:root="true" ma:fieldsID="c86a0e77d547b52906b3bf027ba4e4ed" ns3:_="" ns4:_="">
    <xsd:import namespace="f1d2fea3-4569-439c-a621-c346b362c8c2"/>
    <xsd:import namespace="b6f80bdd-ff93-4c3d-92a6-96776790b88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2fea3-4569-439c-a621-c346b362c8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f80bdd-ff93-4c3d-92a6-96776790b884"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SharingHintHash" ma:index="18"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A8D106-C5DE-4BE9-9828-BA4D6C81F80B}">
  <ds:schemaRefs>
    <ds:schemaRef ds:uri="http://schemas.microsoft.com/sharepoint/v3/contenttype/forms"/>
  </ds:schemaRefs>
</ds:datastoreItem>
</file>

<file path=customXml/itemProps2.xml><?xml version="1.0" encoding="utf-8"?>
<ds:datastoreItem xmlns:ds="http://schemas.openxmlformats.org/officeDocument/2006/customXml" ds:itemID="{B203CACB-4C40-4395-A42F-889ABDD2E409}">
  <ds:schemaRefs>
    <ds:schemaRef ds:uri="f1d2fea3-4569-439c-a621-c346b362c8c2"/>
    <ds:schemaRef ds:uri="http://schemas.microsoft.com/office/2006/documentManagement/types"/>
    <ds:schemaRef ds:uri="http://www.w3.org/XML/1998/namespace"/>
    <ds:schemaRef ds:uri="b6f80bdd-ff93-4c3d-92a6-96776790b884"/>
    <ds:schemaRef ds:uri="http://purl.org/dc/dcmitype/"/>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29857C45-FD25-447A-A054-8BA613B1C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2fea3-4569-439c-a621-c346b362c8c2"/>
    <ds:schemaRef ds:uri="b6f80bdd-ff93-4c3d-92a6-96776790b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1626</TotalTime>
  <Words>2048</Words>
  <Application>Microsoft Office PowerPoint</Application>
  <PresentationFormat>Panorámica</PresentationFormat>
  <Paragraphs>308</Paragraphs>
  <Slides>25</Slides>
  <Notes>18</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25</vt:i4>
      </vt:variant>
    </vt:vector>
  </HeadingPairs>
  <TitlesOfParts>
    <vt:vector size="35" baseType="lpstr">
      <vt:lpstr>Arial</vt:lpstr>
      <vt:lpstr>Arial Narrow</vt:lpstr>
      <vt:lpstr>Arial Rounded MT Bold</vt:lpstr>
      <vt:lpstr>Calibri</vt:lpstr>
      <vt:lpstr>Calibri Light</vt:lpstr>
      <vt:lpstr>Symbol</vt:lpstr>
      <vt:lpstr>Trebuchet MS</vt:lpstr>
      <vt:lpstr>Verdana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YURI ROMINA GALINDO</dc:creator>
  <cp:lastModifiedBy>Diana Carolina Mora Betancourt</cp:lastModifiedBy>
  <cp:revision>122</cp:revision>
  <dcterms:created xsi:type="dcterms:W3CDTF">2020-10-16T15:10:33Z</dcterms:created>
  <dcterms:modified xsi:type="dcterms:W3CDTF">2021-01-19T20:03:25Z</dcterms:modified>
</cp:coreProperties>
</file>