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4" r:id="rId2"/>
    <p:sldId id="346" r:id="rId3"/>
    <p:sldId id="318" r:id="rId4"/>
    <p:sldId id="324" r:id="rId5"/>
    <p:sldId id="347" r:id="rId6"/>
    <p:sldId id="349" r:id="rId7"/>
    <p:sldId id="350" r:id="rId8"/>
    <p:sldId id="348" r:id="rId9"/>
    <p:sldId id="326" r:id="rId10"/>
  </p:sldIdLst>
  <p:sldSz cx="15840075" cy="100806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57005A4-172F-40CD-AB3D-216122BB684A}">
          <p14:sldIdLst>
            <p14:sldId id="314"/>
            <p14:sldId id="346"/>
            <p14:sldId id="318"/>
            <p14:sldId id="324"/>
            <p14:sldId id="347"/>
            <p14:sldId id="349"/>
            <p14:sldId id="350"/>
            <p14:sldId id="348"/>
            <p14:sldId id="326"/>
          </p14:sldIdLst>
        </p14:section>
        <p14:section name="Sección sin título" id="{F1E75566-FB61-4B5E-9615-5149BDE153D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3175" userDrawn="1">
          <p15:clr>
            <a:srgbClr val="A4A3A4"/>
          </p15:clr>
        </p15:guide>
        <p15:guide id="2" pos="4989" userDrawn="1">
          <p15:clr>
            <a:srgbClr val="A4A3A4"/>
          </p15:clr>
        </p15:guide>
        <p15:guide id="3" orient="horz" pos="1225" userDrawn="1">
          <p15:clr>
            <a:srgbClr val="A4A3A4"/>
          </p15:clr>
        </p15:guide>
        <p15:guide id="4" pos="725" userDrawn="1">
          <p15:clr>
            <a:srgbClr val="A4A3A4"/>
          </p15:clr>
        </p15:guide>
        <p15:guide id="5" pos="51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Clara Martinez Diaz" initials="MCMD" lastIdx="1" clrIdx="0">
    <p:extLst>
      <p:ext uri="{19B8F6BF-5375-455C-9EA6-DF929625EA0E}">
        <p15:presenceInfo xmlns:p15="http://schemas.microsoft.com/office/powerpoint/2012/main" xmlns="" userId="S-1-5-21-2127891935-1773023334-926709054-48320" providerId="AD"/>
      </p:ext>
    </p:extLst>
  </p:cmAuthor>
  <p:cmAuthor id="2" name="carlos rincon" initials="cr" lastIdx="1" clrIdx="1">
    <p:extLst>
      <p:ext uri="{19B8F6BF-5375-455C-9EA6-DF929625EA0E}">
        <p15:presenceInfo xmlns:p15="http://schemas.microsoft.com/office/powerpoint/2012/main" xmlns="" userId="68761879e68368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436F"/>
    <a:srgbClr val="33CC33"/>
    <a:srgbClr val="CC3300"/>
    <a:srgbClr val="008000"/>
    <a:srgbClr val="FFCC00"/>
    <a:srgbClr val="0271BE"/>
    <a:srgbClr val="FFE79B"/>
    <a:srgbClr val="B3CFEE"/>
    <a:srgbClr val="C1E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ECBA1-519A-46C3-B60A-4F8E717DEE92}" v="90" dt="2025-04-07T18:56:04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654" y="-540"/>
      </p:cViewPr>
      <p:guideLst>
        <p:guide orient="horz" pos="3175"/>
        <p:guide orient="horz" pos="1225"/>
        <p:guide pos="4989"/>
        <p:guide pos="725"/>
        <p:guide pos="51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lara Martinez Diaz" userId="f637874c-406e-4292-a842-b86c84c0d2e7" providerId="ADAL" clId="{EB8ECBA1-519A-46C3-B60A-4F8E717DEE92}"/>
    <pc:docChg chg="undo custSel addSld delSld modSld modSection">
      <pc:chgData name="Maria Clara Martinez Diaz" userId="f637874c-406e-4292-a842-b86c84c0d2e7" providerId="ADAL" clId="{EB8ECBA1-519A-46C3-B60A-4F8E717DEE92}" dt="2025-04-07T18:58:42.002" v="4995" actId="207"/>
      <pc:docMkLst>
        <pc:docMk/>
      </pc:docMkLst>
      <pc:sldChg chg="addSp delSp modSp mod">
        <pc:chgData name="Maria Clara Martinez Diaz" userId="f637874c-406e-4292-a842-b86c84c0d2e7" providerId="ADAL" clId="{EB8ECBA1-519A-46C3-B60A-4F8E717DEE92}" dt="2025-04-07T14:03:39.855" v="42" actId="20577"/>
        <pc:sldMkLst>
          <pc:docMk/>
          <pc:sldMk cId="3840896789" sldId="314"/>
        </pc:sldMkLst>
        <pc:spChg chg="mod">
          <ac:chgData name="Maria Clara Martinez Diaz" userId="f637874c-406e-4292-a842-b86c84c0d2e7" providerId="ADAL" clId="{EB8ECBA1-519A-46C3-B60A-4F8E717DEE92}" dt="2025-04-07T14:03:39.855" v="42" actId="20577"/>
          <ac:spMkLst>
            <pc:docMk/>
            <pc:sldMk cId="3840896789" sldId="314"/>
            <ac:spMk id="252" creationId="{AC5FE621-CB64-4493-BFD5-0B6645D19FED}"/>
          </ac:spMkLst>
        </pc:spChg>
        <pc:picChg chg="add mod">
          <ac:chgData name="Maria Clara Martinez Diaz" userId="f637874c-406e-4292-a842-b86c84c0d2e7" providerId="ADAL" clId="{EB8ECBA1-519A-46C3-B60A-4F8E717DEE92}" dt="2025-04-07T14:03:29.888" v="23" actId="14100"/>
          <ac:picMkLst>
            <pc:docMk/>
            <pc:sldMk cId="3840896789" sldId="314"/>
            <ac:picMk id="2" creationId="{3EE61159-5C2D-E48C-B008-6F19588BB68A}"/>
          </ac:picMkLst>
        </pc:picChg>
        <pc:picChg chg="del">
          <ac:chgData name="Maria Clara Martinez Diaz" userId="f637874c-406e-4292-a842-b86c84c0d2e7" providerId="ADAL" clId="{EB8ECBA1-519A-46C3-B60A-4F8E717DEE92}" dt="2025-04-07T14:00:21.330" v="3" actId="478"/>
          <ac:picMkLst>
            <pc:docMk/>
            <pc:sldMk cId="3840896789" sldId="314"/>
            <ac:picMk id="253" creationId="{BA75BEB9-F7DB-4A68-B53B-51D4AAD39C26}"/>
          </ac:picMkLst>
        </pc:picChg>
      </pc:sldChg>
      <pc:sldChg chg="addSp delSp modSp mod">
        <pc:chgData name="Maria Clara Martinez Diaz" userId="f637874c-406e-4292-a842-b86c84c0d2e7" providerId="ADAL" clId="{EB8ECBA1-519A-46C3-B60A-4F8E717DEE92}" dt="2025-04-07T18:57:29.355" v="4990" actId="207"/>
        <pc:sldMkLst>
          <pc:docMk/>
          <pc:sldMk cId="95094518" sldId="318"/>
        </pc:sldMkLst>
        <pc:spChg chg="add del mod">
          <ac:chgData name="Maria Clara Martinez Diaz" userId="f637874c-406e-4292-a842-b86c84c0d2e7" providerId="ADAL" clId="{EB8ECBA1-519A-46C3-B60A-4F8E717DEE92}" dt="2025-04-07T14:40:33.711" v="639" actId="478"/>
          <ac:spMkLst>
            <pc:docMk/>
            <pc:sldMk cId="95094518" sldId="318"/>
            <ac:spMk id="2" creationId="{E4C1270B-E19B-B2F6-0BDD-FC5D1D99DBB4}"/>
          </ac:spMkLst>
        </pc:spChg>
        <pc:spChg chg="add mod">
          <ac:chgData name="Maria Clara Martinez Diaz" userId="f637874c-406e-4292-a842-b86c84c0d2e7" providerId="ADAL" clId="{EB8ECBA1-519A-46C3-B60A-4F8E717DEE92}" dt="2025-04-07T17:13:45.002" v="4104" actId="207"/>
          <ac:spMkLst>
            <pc:docMk/>
            <pc:sldMk cId="95094518" sldId="318"/>
            <ac:spMk id="3" creationId="{4DC512CA-A19E-D053-F431-B3B14EBCE7E8}"/>
          </ac:spMkLst>
        </pc:spChg>
        <pc:spChg chg="add mod">
          <ac:chgData name="Maria Clara Martinez Diaz" userId="f637874c-406e-4292-a842-b86c84c0d2e7" providerId="ADAL" clId="{EB8ECBA1-519A-46C3-B60A-4F8E717DEE92}" dt="2025-04-07T17:12:58.225" v="4099" actId="207"/>
          <ac:spMkLst>
            <pc:docMk/>
            <pc:sldMk cId="95094518" sldId="318"/>
            <ac:spMk id="5" creationId="{10F290BC-62DD-D793-CBC0-3BBEB0926EB2}"/>
          </ac:spMkLst>
        </pc:spChg>
        <pc:spChg chg="add mod">
          <ac:chgData name="Maria Clara Martinez Diaz" userId="f637874c-406e-4292-a842-b86c84c0d2e7" providerId="ADAL" clId="{EB8ECBA1-519A-46C3-B60A-4F8E717DEE92}" dt="2025-04-07T17:13:03.796" v="4100" actId="207"/>
          <ac:spMkLst>
            <pc:docMk/>
            <pc:sldMk cId="95094518" sldId="318"/>
            <ac:spMk id="8" creationId="{C3835BD4-B7D1-FD62-FF95-D837225DC0E8}"/>
          </ac:spMkLst>
        </pc:spChg>
        <pc:spChg chg="add mod">
          <ac:chgData name="Maria Clara Martinez Diaz" userId="f637874c-406e-4292-a842-b86c84c0d2e7" providerId="ADAL" clId="{EB8ECBA1-519A-46C3-B60A-4F8E717DEE92}" dt="2025-04-07T18:57:15.669" v="4989" actId="113"/>
          <ac:spMkLst>
            <pc:docMk/>
            <pc:sldMk cId="95094518" sldId="318"/>
            <ac:spMk id="11" creationId="{89C6824F-8BBF-605B-74E3-CB24274967BC}"/>
          </ac:spMkLst>
        </pc:spChg>
        <pc:spChg chg="add">
          <ac:chgData name="Maria Clara Martinez Diaz" userId="f637874c-406e-4292-a842-b86c84c0d2e7" providerId="ADAL" clId="{EB8ECBA1-519A-46C3-B60A-4F8E717DEE92}" dt="2025-04-07T14:53:05.932" v="2029"/>
          <ac:spMkLst>
            <pc:docMk/>
            <pc:sldMk cId="95094518" sldId="318"/>
            <ac:spMk id="12" creationId="{E4AF31E2-7A90-A87A-7818-62066C5BB4D7}"/>
          </ac:spMkLst>
        </pc:spChg>
        <pc:spChg chg="add mod ord">
          <ac:chgData name="Maria Clara Martinez Diaz" userId="f637874c-406e-4292-a842-b86c84c0d2e7" providerId="ADAL" clId="{EB8ECBA1-519A-46C3-B60A-4F8E717DEE92}" dt="2025-04-07T18:57:29.355" v="4990" actId="207"/>
          <ac:spMkLst>
            <pc:docMk/>
            <pc:sldMk cId="95094518" sldId="318"/>
            <ac:spMk id="14" creationId="{9A886B5B-E20A-ABCE-B9E5-5C974B93D00A}"/>
          </ac:spMkLst>
        </pc:spChg>
        <pc:spChg chg="add mod ord">
          <ac:chgData name="Maria Clara Martinez Diaz" userId="f637874c-406e-4292-a842-b86c84c0d2e7" providerId="ADAL" clId="{EB8ECBA1-519A-46C3-B60A-4F8E717DEE92}" dt="2025-04-07T15:00:48.661" v="2105" actId="14100"/>
          <ac:spMkLst>
            <pc:docMk/>
            <pc:sldMk cId="95094518" sldId="318"/>
            <ac:spMk id="15" creationId="{64F58B8C-AB19-B52F-8E1A-DD30A2D1CF2F}"/>
          </ac:spMkLst>
        </pc:spChg>
        <pc:spChg chg="add mod ord">
          <ac:chgData name="Maria Clara Martinez Diaz" userId="f637874c-406e-4292-a842-b86c84c0d2e7" providerId="ADAL" clId="{EB8ECBA1-519A-46C3-B60A-4F8E717DEE92}" dt="2025-04-07T15:30:31.546" v="2806" actId="1076"/>
          <ac:spMkLst>
            <pc:docMk/>
            <pc:sldMk cId="95094518" sldId="318"/>
            <ac:spMk id="20" creationId="{6D06EA56-96D7-BEA8-22C4-649762C20A38}"/>
          </ac:spMkLst>
        </pc:spChg>
        <pc:spChg chg="add mod ord">
          <ac:chgData name="Maria Clara Martinez Diaz" userId="f637874c-406e-4292-a842-b86c84c0d2e7" providerId="ADAL" clId="{EB8ECBA1-519A-46C3-B60A-4F8E717DEE92}" dt="2025-04-07T16:51:55.989" v="3316" actId="164"/>
          <ac:spMkLst>
            <pc:docMk/>
            <pc:sldMk cId="95094518" sldId="318"/>
            <ac:spMk id="21" creationId="{5CDF0D4C-C2B2-4D24-8A85-E40D24F58B14}"/>
          </ac:spMkLst>
        </pc:spChg>
        <pc:spChg chg="mod">
          <ac:chgData name="Maria Clara Martinez Diaz" userId="f637874c-406e-4292-a842-b86c84c0d2e7" providerId="ADAL" clId="{EB8ECBA1-519A-46C3-B60A-4F8E717DEE92}" dt="2025-04-07T15:10:41.162" v="2252" actId="207"/>
          <ac:spMkLst>
            <pc:docMk/>
            <pc:sldMk cId="95094518" sldId="318"/>
            <ac:spMk id="250" creationId="{1E9B7530-8673-4AD2-934E-923C9D47C149}"/>
          </ac:spMkLst>
        </pc:spChg>
        <pc:grpChg chg="add mod">
          <ac:chgData name="Maria Clara Martinez Diaz" userId="f637874c-406e-4292-a842-b86c84c0d2e7" providerId="ADAL" clId="{EB8ECBA1-519A-46C3-B60A-4F8E717DEE92}" dt="2025-04-07T16:51:58.516" v="3317" actId="1076"/>
          <ac:grpSpMkLst>
            <pc:docMk/>
            <pc:sldMk cId="95094518" sldId="318"/>
            <ac:grpSpMk id="22" creationId="{CDDC436C-AE06-94DB-B12F-F5887A145D63}"/>
          </ac:grpSpMkLst>
        </pc:grpChg>
        <pc:graphicFrameChg chg="del modGraphic">
          <ac:chgData name="Maria Clara Martinez Diaz" userId="f637874c-406e-4292-a842-b86c84c0d2e7" providerId="ADAL" clId="{EB8ECBA1-519A-46C3-B60A-4F8E717DEE92}" dt="2025-04-07T14:33:01.010" v="423" actId="478"/>
          <ac:graphicFrameMkLst>
            <pc:docMk/>
            <pc:sldMk cId="95094518" sldId="318"/>
            <ac:graphicFrameMk id="4" creationId="{812CF429-6EC7-4A60-828A-E63477919F57}"/>
          </ac:graphicFrameMkLst>
        </pc:graphicFrameChg>
        <pc:picChg chg="add mod">
          <ac:chgData name="Maria Clara Martinez Diaz" userId="f637874c-406e-4292-a842-b86c84c0d2e7" providerId="ADAL" clId="{EB8ECBA1-519A-46C3-B60A-4F8E717DEE92}" dt="2025-04-07T16:51:44.128" v="3315" actId="1076"/>
          <ac:picMkLst>
            <pc:docMk/>
            <pc:sldMk cId="95094518" sldId="318"/>
            <ac:picMk id="13" creationId="{CF1D405A-29AD-3727-CA4C-9F206BDFB908}"/>
          </ac:picMkLst>
        </pc:picChg>
        <pc:picChg chg="add mod ord">
          <ac:chgData name="Maria Clara Martinez Diaz" userId="f637874c-406e-4292-a842-b86c84c0d2e7" providerId="ADAL" clId="{EB8ECBA1-519A-46C3-B60A-4F8E717DEE92}" dt="2025-04-07T15:30:24.600" v="2805" actId="166"/>
          <ac:picMkLst>
            <pc:docMk/>
            <pc:sldMk cId="95094518" sldId="318"/>
            <ac:picMk id="17" creationId="{1300F964-0AD3-036C-9827-577E21FC2E9E}"/>
          </ac:picMkLst>
        </pc:picChg>
      </pc:sldChg>
      <pc:sldChg chg="del">
        <pc:chgData name="Maria Clara Martinez Diaz" userId="f637874c-406e-4292-a842-b86c84c0d2e7" providerId="ADAL" clId="{EB8ECBA1-519A-46C3-B60A-4F8E717DEE92}" dt="2025-04-07T17:34:47.078" v="4538" actId="47"/>
        <pc:sldMkLst>
          <pc:docMk/>
          <pc:sldMk cId="1358893453" sldId="320"/>
        </pc:sldMkLst>
      </pc:sldChg>
      <pc:sldChg chg="addSp delSp modSp mod">
        <pc:chgData name="Maria Clara Martinez Diaz" userId="f637874c-406e-4292-a842-b86c84c0d2e7" providerId="ADAL" clId="{EB8ECBA1-519A-46C3-B60A-4F8E717DEE92}" dt="2025-04-07T17:14:46.399" v="4109" actId="113"/>
        <pc:sldMkLst>
          <pc:docMk/>
          <pc:sldMk cId="580044985" sldId="324"/>
        </pc:sldMkLst>
        <pc:spChg chg="add">
          <ac:chgData name="Maria Clara Martinez Diaz" userId="f637874c-406e-4292-a842-b86c84c0d2e7" providerId="ADAL" clId="{EB8ECBA1-519A-46C3-B60A-4F8E717DEE92}" dt="2025-04-07T15:10:49.782" v="2253"/>
          <ac:spMkLst>
            <pc:docMk/>
            <pc:sldMk cId="580044985" sldId="324"/>
            <ac:spMk id="2" creationId="{04E0D758-96D6-945E-413A-4930031229DA}"/>
          </ac:spMkLst>
        </pc:spChg>
        <pc:spChg chg="add mod">
          <ac:chgData name="Maria Clara Martinez Diaz" userId="f637874c-406e-4292-a842-b86c84c0d2e7" providerId="ADAL" clId="{EB8ECBA1-519A-46C3-B60A-4F8E717DEE92}" dt="2025-04-07T15:11:34.770" v="2302" actId="1076"/>
          <ac:spMkLst>
            <pc:docMk/>
            <pc:sldMk cId="580044985" sldId="324"/>
            <ac:spMk id="5" creationId="{212C22AD-2CE7-12E5-EA3C-312CB2BE5064}"/>
          </ac:spMkLst>
        </pc:spChg>
        <pc:spChg chg="add mod">
          <ac:chgData name="Maria Clara Martinez Diaz" userId="f637874c-406e-4292-a842-b86c84c0d2e7" providerId="ADAL" clId="{EB8ECBA1-519A-46C3-B60A-4F8E717DEE92}" dt="2025-04-07T15:26:14.822" v="2732" actId="1076"/>
          <ac:spMkLst>
            <pc:docMk/>
            <pc:sldMk cId="580044985" sldId="324"/>
            <ac:spMk id="11" creationId="{686ECF40-C321-188F-E004-B0218F64381C}"/>
          </ac:spMkLst>
        </pc:spChg>
        <pc:spChg chg="add mod ord">
          <ac:chgData name="Maria Clara Martinez Diaz" userId="f637874c-406e-4292-a842-b86c84c0d2e7" providerId="ADAL" clId="{EB8ECBA1-519A-46C3-B60A-4F8E717DEE92}" dt="2025-04-07T15:31:10.924" v="2812" actId="14861"/>
          <ac:spMkLst>
            <pc:docMk/>
            <pc:sldMk cId="580044985" sldId="324"/>
            <ac:spMk id="12" creationId="{08CDB379-C56E-DF40-8CD8-A0EBBADB5823}"/>
          </ac:spMkLst>
        </pc:spChg>
        <pc:spChg chg="add">
          <ac:chgData name="Maria Clara Martinez Diaz" userId="f637874c-406e-4292-a842-b86c84c0d2e7" providerId="ADAL" clId="{EB8ECBA1-519A-46C3-B60A-4F8E717DEE92}" dt="2025-04-07T15:15:44.351" v="2317"/>
          <ac:spMkLst>
            <pc:docMk/>
            <pc:sldMk cId="580044985" sldId="324"/>
            <ac:spMk id="13" creationId="{77FEA6FB-F1CE-DAD1-FEF6-EC421045D595}"/>
          </ac:spMkLst>
        </pc:spChg>
        <pc:spChg chg="add mod">
          <ac:chgData name="Maria Clara Martinez Diaz" userId="f637874c-406e-4292-a842-b86c84c0d2e7" providerId="ADAL" clId="{EB8ECBA1-519A-46C3-B60A-4F8E717DEE92}" dt="2025-04-07T15:26:24.976" v="2733" actId="164"/>
          <ac:spMkLst>
            <pc:docMk/>
            <pc:sldMk cId="580044985" sldId="324"/>
            <ac:spMk id="15" creationId="{5E539D9D-C0C3-EE3E-630F-7A4A31A836EA}"/>
          </ac:spMkLst>
        </pc:spChg>
        <pc:spChg chg="add mod">
          <ac:chgData name="Maria Clara Martinez Diaz" userId="f637874c-406e-4292-a842-b86c84c0d2e7" providerId="ADAL" clId="{EB8ECBA1-519A-46C3-B60A-4F8E717DEE92}" dt="2025-04-07T15:26:24.976" v="2733" actId="164"/>
          <ac:spMkLst>
            <pc:docMk/>
            <pc:sldMk cId="580044985" sldId="324"/>
            <ac:spMk id="16" creationId="{71EE9C64-EBAD-C568-E65E-9F377B95009B}"/>
          </ac:spMkLst>
        </pc:spChg>
        <pc:spChg chg="add mod">
          <ac:chgData name="Maria Clara Martinez Diaz" userId="f637874c-406e-4292-a842-b86c84c0d2e7" providerId="ADAL" clId="{EB8ECBA1-519A-46C3-B60A-4F8E717DEE92}" dt="2025-04-07T15:26:24.976" v="2733" actId="164"/>
          <ac:spMkLst>
            <pc:docMk/>
            <pc:sldMk cId="580044985" sldId="324"/>
            <ac:spMk id="17" creationId="{BEE03D4E-AD28-8790-D740-5964F980155F}"/>
          </ac:spMkLst>
        </pc:spChg>
        <pc:spChg chg="add mod">
          <ac:chgData name="Maria Clara Martinez Diaz" userId="f637874c-406e-4292-a842-b86c84c0d2e7" providerId="ADAL" clId="{EB8ECBA1-519A-46C3-B60A-4F8E717DEE92}" dt="2025-04-07T15:26:49.126" v="2760" actId="14100"/>
          <ac:spMkLst>
            <pc:docMk/>
            <pc:sldMk cId="580044985" sldId="324"/>
            <ac:spMk id="20" creationId="{9D4027F2-B0CD-EFF1-7B5A-CDC29437ABDE}"/>
          </ac:spMkLst>
        </pc:spChg>
        <pc:spChg chg="add mod">
          <ac:chgData name="Maria Clara Martinez Diaz" userId="f637874c-406e-4292-a842-b86c84c0d2e7" providerId="ADAL" clId="{EB8ECBA1-519A-46C3-B60A-4F8E717DEE92}" dt="2025-04-07T17:14:46.399" v="4109" actId="113"/>
          <ac:spMkLst>
            <pc:docMk/>
            <pc:sldMk cId="580044985" sldId="324"/>
            <ac:spMk id="21" creationId="{491DCBBF-9902-7637-045A-36196C317BFA}"/>
          </ac:spMkLst>
        </pc:spChg>
        <pc:spChg chg="add mod ord">
          <ac:chgData name="Maria Clara Martinez Diaz" userId="f637874c-406e-4292-a842-b86c84c0d2e7" providerId="ADAL" clId="{EB8ECBA1-519A-46C3-B60A-4F8E717DEE92}" dt="2025-04-07T15:31:20.405" v="2815" actId="207"/>
          <ac:spMkLst>
            <pc:docMk/>
            <pc:sldMk cId="580044985" sldId="324"/>
            <ac:spMk id="22" creationId="{A8FAE590-6AA8-6A2B-B7BF-180876A36D84}"/>
          </ac:spMkLst>
        </pc:spChg>
        <pc:grpChg chg="add mod">
          <ac:chgData name="Maria Clara Martinez Diaz" userId="f637874c-406e-4292-a842-b86c84c0d2e7" providerId="ADAL" clId="{EB8ECBA1-519A-46C3-B60A-4F8E717DEE92}" dt="2025-04-07T15:26:31.483" v="2734" actId="1076"/>
          <ac:grpSpMkLst>
            <pc:docMk/>
            <pc:sldMk cId="580044985" sldId="324"/>
            <ac:grpSpMk id="23" creationId="{20FE4AA1-84A2-4334-F345-B4C84E817C89}"/>
          </ac:grpSpMkLst>
        </pc:grpChg>
        <pc:graphicFrameChg chg="del">
          <ac:chgData name="Maria Clara Martinez Diaz" userId="f637874c-406e-4292-a842-b86c84c0d2e7" providerId="ADAL" clId="{EB8ECBA1-519A-46C3-B60A-4F8E717DEE92}" dt="2025-04-07T15:10:36.464" v="2251" actId="478"/>
          <ac:graphicFrameMkLst>
            <pc:docMk/>
            <pc:sldMk cId="580044985" sldId="324"/>
            <ac:graphicFrameMk id="3" creationId="{06B813E1-38C7-4007-88FE-C6EDCA4B8CDA}"/>
          </ac:graphicFrameMkLst>
        </pc:graphicFrameChg>
        <pc:picChg chg="add mod">
          <ac:chgData name="Maria Clara Martinez Diaz" userId="f637874c-406e-4292-a842-b86c84c0d2e7" providerId="ADAL" clId="{EB8ECBA1-519A-46C3-B60A-4F8E717DEE92}" dt="2025-04-07T15:26:59.898" v="2762" actId="1076"/>
          <ac:picMkLst>
            <pc:docMk/>
            <pc:sldMk cId="580044985" sldId="324"/>
            <ac:picMk id="14" creationId="{5010B8ED-262B-EB2A-1724-EF35C7AB27D8}"/>
          </ac:picMkLst>
        </pc:picChg>
      </pc:sldChg>
      <pc:sldChg chg="addSp delSp modSp mod">
        <pc:chgData name="Maria Clara Martinez Diaz" userId="f637874c-406e-4292-a842-b86c84c0d2e7" providerId="ADAL" clId="{EB8ECBA1-519A-46C3-B60A-4F8E717DEE92}" dt="2025-04-07T18:57:59.392" v="4991" actId="403"/>
        <pc:sldMkLst>
          <pc:docMk/>
          <pc:sldMk cId="1985928691" sldId="326"/>
        </pc:sldMkLst>
        <pc:spChg chg="add mod">
          <ac:chgData name="Maria Clara Martinez Diaz" userId="f637874c-406e-4292-a842-b86c84c0d2e7" providerId="ADAL" clId="{EB8ECBA1-519A-46C3-B60A-4F8E717DEE92}" dt="2025-04-07T17:34:34.750" v="4536" actId="20577"/>
          <ac:spMkLst>
            <pc:docMk/>
            <pc:sldMk cId="1985928691" sldId="326"/>
            <ac:spMk id="2" creationId="{5CEC4BB0-70F5-1EBB-0D43-7CDC85F38357}"/>
          </ac:spMkLst>
        </pc:spChg>
        <pc:spChg chg="add mod">
          <ac:chgData name="Maria Clara Martinez Diaz" userId="f637874c-406e-4292-a842-b86c84c0d2e7" providerId="ADAL" clId="{EB8ECBA1-519A-46C3-B60A-4F8E717DEE92}" dt="2025-04-07T18:27:35.673" v="4553" actId="403"/>
          <ac:spMkLst>
            <pc:docMk/>
            <pc:sldMk cId="1985928691" sldId="326"/>
            <ac:spMk id="5" creationId="{7E890A09-EBB1-D5B7-43FD-57AEA06C3B5E}"/>
          </ac:spMkLst>
        </pc:spChg>
        <pc:spChg chg="add mod">
          <ac:chgData name="Maria Clara Martinez Diaz" userId="f637874c-406e-4292-a842-b86c84c0d2e7" providerId="ADAL" clId="{EB8ECBA1-519A-46C3-B60A-4F8E717DEE92}" dt="2025-04-07T18:51:37.338" v="4968" actId="1076"/>
          <ac:spMkLst>
            <pc:docMk/>
            <pc:sldMk cId="1985928691" sldId="326"/>
            <ac:spMk id="7" creationId="{1D7A0509-39B3-7322-D5EA-08C60B519FDB}"/>
          </ac:spMkLst>
        </pc:spChg>
        <pc:spChg chg="add mod">
          <ac:chgData name="Maria Clara Martinez Diaz" userId="f637874c-406e-4292-a842-b86c84c0d2e7" providerId="ADAL" clId="{EB8ECBA1-519A-46C3-B60A-4F8E717DEE92}" dt="2025-04-07T18:57:59.392" v="4991" actId="403"/>
          <ac:spMkLst>
            <pc:docMk/>
            <pc:sldMk cId="1985928691" sldId="326"/>
            <ac:spMk id="8" creationId="{06F29750-2F32-E4AF-F3FC-0C243FB3352C}"/>
          </ac:spMkLst>
        </pc:spChg>
        <pc:spChg chg="add mod">
          <ac:chgData name="Maria Clara Martinez Diaz" userId="f637874c-406e-4292-a842-b86c84c0d2e7" providerId="ADAL" clId="{EB8ECBA1-519A-46C3-B60A-4F8E717DEE92}" dt="2025-04-07T18:51:21.624" v="4966" actId="1076"/>
          <ac:spMkLst>
            <pc:docMk/>
            <pc:sldMk cId="1985928691" sldId="326"/>
            <ac:spMk id="9" creationId="{58D035E0-364A-1023-28E0-A712AC70B958}"/>
          </ac:spMkLst>
        </pc:spChg>
        <pc:spChg chg="add mod">
          <ac:chgData name="Maria Clara Martinez Diaz" userId="f637874c-406e-4292-a842-b86c84c0d2e7" providerId="ADAL" clId="{EB8ECBA1-519A-46C3-B60A-4F8E717DEE92}" dt="2025-04-07T18:51:11.788" v="4965" actId="1076"/>
          <ac:spMkLst>
            <pc:docMk/>
            <pc:sldMk cId="1985928691" sldId="326"/>
            <ac:spMk id="10" creationId="{AE7FA3AD-89DE-C288-32CD-844036D6073F}"/>
          </ac:spMkLst>
        </pc:spChg>
        <pc:spChg chg="add mod">
          <ac:chgData name="Maria Clara Martinez Diaz" userId="f637874c-406e-4292-a842-b86c84c0d2e7" providerId="ADAL" clId="{EB8ECBA1-519A-46C3-B60A-4F8E717DEE92}" dt="2025-04-07T18:50:59.894" v="4963" actId="1076"/>
          <ac:spMkLst>
            <pc:docMk/>
            <pc:sldMk cId="1985928691" sldId="326"/>
            <ac:spMk id="11" creationId="{9FFCCFB0-9DE0-34BB-EF2D-400C917A64CF}"/>
          </ac:spMkLst>
        </pc:spChg>
        <pc:spChg chg="add mod">
          <ac:chgData name="Maria Clara Martinez Diaz" userId="f637874c-406e-4292-a842-b86c84c0d2e7" providerId="ADAL" clId="{EB8ECBA1-519A-46C3-B60A-4F8E717DEE92}" dt="2025-04-07T18:52:06.760" v="4970" actId="1076"/>
          <ac:spMkLst>
            <pc:docMk/>
            <pc:sldMk cId="1985928691" sldId="326"/>
            <ac:spMk id="12" creationId="{44813A71-FBDB-66B7-DEF7-7546DF815DAA}"/>
          </ac:spMkLst>
        </pc:spChg>
        <pc:spChg chg="add mod">
          <ac:chgData name="Maria Clara Martinez Diaz" userId="f637874c-406e-4292-a842-b86c84c0d2e7" providerId="ADAL" clId="{EB8ECBA1-519A-46C3-B60A-4F8E717DEE92}" dt="2025-04-07T18:52:06.760" v="4970" actId="1076"/>
          <ac:spMkLst>
            <pc:docMk/>
            <pc:sldMk cId="1985928691" sldId="326"/>
            <ac:spMk id="13" creationId="{6032BB29-A68C-973F-5A1D-DBEC355B2128}"/>
          </ac:spMkLst>
        </pc:spChg>
        <pc:spChg chg="add mod ord">
          <ac:chgData name="Maria Clara Martinez Diaz" userId="f637874c-406e-4292-a842-b86c84c0d2e7" providerId="ADAL" clId="{EB8ECBA1-519A-46C3-B60A-4F8E717DEE92}" dt="2025-04-07T18:48:44.982" v="4949" actId="207"/>
          <ac:spMkLst>
            <pc:docMk/>
            <pc:sldMk cId="1985928691" sldId="326"/>
            <ac:spMk id="14" creationId="{D8B4E3B0-AE3F-9FB2-9473-B986ADFC06E0}"/>
          </ac:spMkLst>
        </pc:spChg>
        <pc:spChg chg="add mod">
          <ac:chgData name="Maria Clara Martinez Diaz" userId="f637874c-406e-4292-a842-b86c84c0d2e7" providerId="ADAL" clId="{EB8ECBA1-519A-46C3-B60A-4F8E717DEE92}" dt="2025-04-07T18:51:44.484" v="4969" actId="1076"/>
          <ac:spMkLst>
            <pc:docMk/>
            <pc:sldMk cId="1985928691" sldId="326"/>
            <ac:spMk id="15" creationId="{02356F6C-2711-CD7D-5309-4EF820748D72}"/>
          </ac:spMkLst>
        </pc:spChg>
        <pc:spChg chg="add mod">
          <ac:chgData name="Maria Clara Martinez Diaz" userId="f637874c-406e-4292-a842-b86c84c0d2e7" providerId="ADAL" clId="{EB8ECBA1-519A-46C3-B60A-4F8E717DEE92}" dt="2025-04-07T18:51:44.484" v="4969" actId="1076"/>
          <ac:spMkLst>
            <pc:docMk/>
            <pc:sldMk cId="1985928691" sldId="326"/>
            <ac:spMk id="18" creationId="{3DC9BF42-BBB6-DD31-6C4B-DB3A3F89D88B}"/>
          </ac:spMkLst>
        </pc:spChg>
        <pc:spChg chg="add mod">
          <ac:chgData name="Maria Clara Martinez Diaz" userId="f637874c-406e-4292-a842-b86c84c0d2e7" providerId="ADAL" clId="{EB8ECBA1-519A-46C3-B60A-4F8E717DEE92}" dt="2025-04-07T18:41:03.654" v="4822" actId="208"/>
          <ac:spMkLst>
            <pc:docMk/>
            <pc:sldMk cId="1985928691" sldId="326"/>
            <ac:spMk id="19" creationId="{79BAB7F7-AB00-8F35-1D90-F01D6F960671}"/>
          </ac:spMkLst>
        </pc:spChg>
        <pc:spChg chg="add mod">
          <ac:chgData name="Maria Clara Martinez Diaz" userId="f637874c-406e-4292-a842-b86c84c0d2e7" providerId="ADAL" clId="{EB8ECBA1-519A-46C3-B60A-4F8E717DEE92}" dt="2025-04-07T18:40:33.945" v="4820" actId="1076"/>
          <ac:spMkLst>
            <pc:docMk/>
            <pc:sldMk cId="1985928691" sldId="326"/>
            <ac:spMk id="20" creationId="{0541CF69-BDCF-E1CE-CFCA-97EE1F7E0DCD}"/>
          </ac:spMkLst>
        </pc:spChg>
        <pc:spChg chg="add mod">
          <ac:chgData name="Maria Clara Martinez Diaz" userId="f637874c-406e-4292-a842-b86c84c0d2e7" providerId="ADAL" clId="{EB8ECBA1-519A-46C3-B60A-4F8E717DEE92}" dt="2025-04-07T18:51:07.788" v="4964" actId="1076"/>
          <ac:spMkLst>
            <pc:docMk/>
            <pc:sldMk cId="1985928691" sldId="326"/>
            <ac:spMk id="22" creationId="{69133431-47FC-3640-2121-B4C95C7920FE}"/>
          </ac:spMkLst>
        </pc:spChg>
        <pc:spChg chg="add mod">
          <ac:chgData name="Maria Clara Martinez Diaz" userId="f637874c-406e-4292-a842-b86c84c0d2e7" providerId="ADAL" clId="{EB8ECBA1-519A-46C3-B60A-4F8E717DEE92}" dt="2025-04-07T18:51:07.788" v="4964" actId="1076"/>
          <ac:spMkLst>
            <pc:docMk/>
            <pc:sldMk cId="1985928691" sldId="326"/>
            <ac:spMk id="23" creationId="{489C0CBD-21ED-301E-7D28-A30E94D011FF}"/>
          </ac:spMkLst>
        </pc:spChg>
        <pc:spChg chg="add mod">
          <ac:chgData name="Maria Clara Martinez Diaz" userId="f637874c-406e-4292-a842-b86c84c0d2e7" providerId="ADAL" clId="{EB8ECBA1-519A-46C3-B60A-4F8E717DEE92}" dt="2025-04-07T18:50:55.922" v="4962" actId="1076"/>
          <ac:spMkLst>
            <pc:docMk/>
            <pc:sldMk cId="1985928691" sldId="326"/>
            <ac:spMk id="25" creationId="{46CC90A1-F55B-3CC1-9527-AC7DC57B4EC3}"/>
          </ac:spMkLst>
        </pc:spChg>
        <pc:spChg chg="add mod">
          <ac:chgData name="Maria Clara Martinez Diaz" userId="f637874c-406e-4292-a842-b86c84c0d2e7" providerId="ADAL" clId="{EB8ECBA1-519A-46C3-B60A-4F8E717DEE92}" dt="2025-04-07T18:50:55.922" v="4962" actId="1076"/>
          <ac:spMkLst>
            <pc:docMk/>
            <pc:sldMk cId="1985928691" sldId="326"/>
            <ac:spMk id="26" creationId="{40210800-E42F-0F42-38F2-FBF3ED32385E}"/>
          </ac:spMkLst>
        </pc:spChg>
        <pc:spChg chg="add mod">
          <ac:chgData name="Maria Clara Martinez Diaz" userId="f637874c-406e-4292-a842-b86c84c0d2e7" providerId="ADAL" clId="{EB8ECBA1-519A-46C3-B60A-4F8E717DEE92}" dt="2025-04-07T18:45:51.251" v="4863" actId="1076"/>
          <ac:spMkLst>
            <pc:docMk/>
            <pc:sldMk cId="1985928691" sldId="326"/>
            <ac:spMk id="28" creationId="{0208D19E-A7B7-07C4-20F9-3FBAC0ABA082}"/>
          </ac:spMkLst>
        </pc:spChg>
        <pc:spChg chg="add mod">
          <ac:chgData name="Maria Clara Martinez Diaz" userId="f637874c-406e-4292-a842-b86c84c0d2e7" providerId="ADAL" clId="{EB8ECBA1-519A-46C3-B60A-4F8E717DEE92}" dt="2025-04-07T18:45:51.251" v="4863" actId="1076"/>
          <ac:spMkLst>
            <pc:docMk/>
            <pc:sldMk cId="1985928691" sldId="326"/>
            <ac:spMk id="29" creationId="{76820B15-77F2-4E79-A759-C4A0A06085D6}"/>
          </ac:spMkLst>
        </pc:spChg>
        <pc:spChg chg="add mod">
          <ac:chgData name="Maria Clara Martinez Diaz" userId="f637874c-406e-4292-a842-b86c84c0d2e7" providerId="ADAL" clId="{EB8ECBA1-519A-46C3-B60A-4F8E717DEE92}" dt="2025-04-07T18:52:06.760" v="4970" actId="1076"/>
          <ac:spMkLst>
            <pc:docMk/>
            <pc:sldMk cId="1985928691" sldId="326"/>
            <ac:spMk id="30" creationId="{EDAF01B5-CC54-0B2D-FD4E-9EB4C5EA11C4}"/>
          </ac:spMkLst>
        </pc:spChg>
        <pc:spChg chg="add mod">
          <ac:chgData name="Maria Clara Martinez Diaz" userId="f637874c-406e-4292-a842-b86c84c0d2e7" providerId="ADAL" clId="{EB8ECBA1-519A-46C3-B60A-4F8E717DEE92}" dt="2025-04-07T18:52:06.760" v="4970" actId="1076"/>
          <ac:spMkLst>
            <pc:docMk/>
            <pc:sldMk cId="1985928691" sldId="326"/>
            <ac:spMk id="31" creationId="{5CCEA753-82E4-BF35-146E-5948D2E61A5B}"/>
          </ac:spMkLst>
        </pc:spChg>
        <pc:spChg chg="add mod">
          <ac:chgData name="Maria Clara Martinez Diaz" userId="f637874c-406e-4292-a842-b86c84c0d2e7" providerId="ADAL" clId="{EB8ECBA1-519A-46C3-B60A-4F8E717DEE92}" dt="2025-04-07T18:52:06.760" v="4970" actId="1076"/>
          <ac:spMkLst>
            <pc:docMk/>
            <pc:sldMk cId="1985928691" sldId="326"/>
            <ac:spMk id="33" creationId="{2F4AAD3F-7A2F-7D44-06BA-2E9966DAA79B}"/>
          </ac:spMkLst>
        </pc:spChg>
        <pc:spChg chg="add mod">
          <ac:chgData name="Maria Clara Martinez Diaz" userId="f637874c-406e-4292-a842-b86c84c0d2e7" providerId="ADAL" clId="{EB8ECBA1-519A-46C3-B60A-4F8E717DEE92}" dt="2025-04-07T18:52:06.760" v="4970" actId="1076"/>
          <ac:spMkLst>
            <pc:docMk/>
            <pc:sldMk cId="1985928691" sldId="326"/>
            <ac:spMk id="34" creationId="{DC7CC687-5A22-C4AA-B987-6BB42D6F32EA}"/>
          </ac:spMkLst>
        </pc:spChg>
        <pc:graphicFrameChg chg="del">
          <ac:chgData name="Maria Clara Martinez Diaz" userId="f637874c-406e-4292-a842-b86c84c0d2e7" providerId="ADAL" clId="{EB8ECBA1-519A-46C3-B60A-4F8E717DEE92}" dt="2025-04-07T17:34:14.672" v="4488" actId="478"/>
          <ac:graphicFrameMkLst>
            <pc:docMk/>
            <pc:sldMk cId="1985928691" sldId="326"/>
            <ac:graphicFrameMk id="4" creationId="{1BEC00A4-18C8-4E8B-8DD8-05AA2EFC56B8}"/>
          </ac:graphicFrameMkLst>
        </pc:graphicFrameChg>
        <pc:picChg chg="add mod ord">
          <ac:chgData name="Maria Clara Martinez Diaz" userId="f637874c-406e-4292-a842-b86c84c0d2e7" providerId="ADAL" clId="{EB8ECBA1-519A-46C3-B60A-4F8E717DEE92}" dt="2025-04-07T18:51:44.484" v="4969" actId="1076"/>
          <ac:picMkLst>
            <pc:docMk/>
            <pc:sldMk cId="1985928691" sldId="326"/>
            <ac:picMk id="17" creationId="{A70C6839-B01F-9D54-FB62-197DFC69577C}"/>
          </ac:picMkLst>
        </pc:picChg>
        <pc:picChg chg="add mod">
          <ac:chgData name="Maria Clara Martinez Diaz" userId="f637874c-406e-4292-a842-b86c84c0d2e7" providerId="ADAL" clId="{EB8ECBA1-519A-46C3-B60A-4F8E717DEE92}" dt="2025-04-07T18:40:11.492" v="4784" actId="1076"/>
          <ac:picMkLst>
            <pc:docMk/>
            <pc:sldMk cId="1985928691" sldId="326"/>
            <ac:picMk id="21" creationId="{1FCC1AA1-CE2F-B359-B779-C8D07A630128}"/>
          </ac:picMkLst>
        </pc:picChg>
        <pc:picChg chg="add mod">
          <ac:chgData name="Maria Clara Martinez Diaz" userId="f637874c-406e-4292-a842-b86c84c0d2e7" providerId="ADAL" clId="{EB8ECBA1-519A-46C3-B60A-4F8E717DEE92}" dt="2025-04-07T18:51:07.788" v="4964" actId="1076"/>
          <ac:picMkLst>
            <pc:docMk/>
            <pc:sldMk cId="1985928691" sldId="326"/>
            <ac:picMk id="24" creationId="{7E4DAA85-27FB-86B1-6134-5476216562EF}"/>
          </ac:picMkLst>
        </pc:picChg>
        <pc:picChg chg="add mod">
          <ac:chgData name="Maria Clara Martinez Diaz" userId="f637874c-406e-4292-a842-b86c84c0d2e7" providerId="ADAL" clId="{EB8ECBA1-519A-46C3-B60A-4F8E717DEE92}" dt="2025-04-07T18:50:55.922" v="4962" actId="1076"/>
          <ac:picMkLst>
            <pc:docMk/>
            <pc:sldMk cId="1985928691" sldId="326"/>
            <ac:picMk id="27" creationId="{B04EBCF1-7CA5-3F47-99DE-5EDD33CA279B}"/>
          </ac:picMkLst>
        </pc:picChg>
        <pc:picChg chg="add mod">
          <ac:chgData name="Maria Clara Martinez Diaz" userId="f637874c-406e-4292-a842-b86c84c0d2e7" providerId="ADAL" clId="{EB8ECBA1-519A-46C3-B60A-4F8E717DEE92}" dt="2025-04-07T18:52:06.760" v="4970" actId="1076"/>
          <ac:picMkLst>
            <pc:docMk/>
            <pc:sldMk cId="1985928691" sldId="326"/>
            <ac:picMk id="32" creationId="{ABCF98D4-E71E-732F-497E-4DC2C1E92204}"/>
          </ac:picMkLst>
        </pc:picChg>
        <pc:picChg chg="add mod">
          <ac:chgData name="Maria Clara Martinez Diaz" userId="f637874c-406e-4292-a842-b86c84c0d2e7" providerId="ADAL" clId="{EB8ECBA1-519A-46C3-B60A-4F8E717DEE92}" dt="2025-04-07T18:52:06.760" v="4970" actId="1076"/>
          <ac:picMkLst>
            <pc:docMk/>
            <pc:sldMk cId="1985928691" sldId="326"/>
            <ac:picMk id="35" creationId="{845B2438-7A1E-8525-BA5B-71DB824D0066}"/>
          </ac:picMkLst>
        </pc:picChg>
        <pc:picChg chg="add mod">
          <ac:chgData name="Maria Clara Martinez Diaz" userId="f637874c-406e-4292-a842-b86c84c0d2e7" providerId="ADAL" clId="{EB8ECBA1-519A-46C3-B60A-4F8E717DEE92}" dt="2025-04-07T18:56:14.151" v="4987" actId="1076"/>
          <ac:picMkLst>
            <pc:docMk/>
            <pc:sldMk cId="1985928691" sldId="326"/>
            <ac:picMk id="38" creationId="{7C1C3DE9-3255-B6D6-DDE9-32713A123A6C}"/>
          </ac:picMkLst>
        </pc:picChg>
        <pc:inkChg chg="add del">
          <ac:chgData name="Maria Clara Martinez Diaz" userId="f637874c-406e-4292-a842-b86c84c0d2e7" providerId="ADAL" clId="{EB8ECBA1-519A-46C3-B60A-4F8E717DEE92}" dt="2025-04-07T18:52:47.535" v="4975" actId="9405"/>
          <ac:inkMkLst>
            <pc:docMk/>
            <pc:sldMk cId="1985928691" sldId="326"/>
            <ac:inkMk id="36" creationId="{C6D4E069-C4AC-4787-27F7-0980B6A4D8F6}"/>
          </ac:inkMkLst>
        </pc:inkChg>
        <pc:inkChg chg="add">
          <ac:chgData name="Maria Clara Martinez Diaz" userId="f637874c-406e-4292-a842-b86c84c0d2e7" providerId="ADAL" clId="{EB8ECBA1-519A-46C3-B60A-4F8E717DEE92}" dt="2025-04-07T18:52:52.742" v="4976" actId="9405"/>
          <ac:inkMkLst>
            <pc:docMk/>
            <pc:sldMk cId="1985928691" sldId="326"/>
            <ac:inkMk id="37" creationId="{03888D0B-191B-035E-4664-A29775F097FE}"/>
          </ac:inkMkLst>
        </pc:inkChg>
      </pc:sldChg>
      <pc:sldChg chg="del">
        <pc:chgData name="Maria Clara Martinez Diaz" userId="f637874c-406e-4292-a842-b86c84c0d2e7" providerId="ADAL" clId="{EB8ECBA1-519A-46C3-B60A-4F8E717DEE92}" dt="2025-04-07T17:34:37.670" v="4537" actId="47"/>
        <pc:sldMkLst>
          <pc:docMk/>
          <pc:sldMk cId="266332892" sldId="328"/>
        </pc:sldMkLst>
      </pc:sldChg>
      <pc:sldChg chg="del">
        <pc:chgData name="Maria Clara Martinez Diaz" userId="f637874c-406e-4292-a842-b86c84c0d2e7" providerId="ADAL" clId="{EB8ECBA1-519A-46C3-B60A-4F8E717DEE92}" dt="2025-04-07T17:34:52.265" v="4539" actId="47"/>
        <pc:sldMkLst>
          <pc:docMk/>
          <pc:sldMk cId="656217381" sldId="335"/>
        </pc:sldMkLst>
      </pc:sldChg>
      <pc:sldChg chg="del">
        <pc:chgData name="Maria Clara Martinez Diaz" userId="f637874c-406e-4292-a842-b86c84c0d2e7" providerId="ADAL" clId="{EB8ECBA1-519A-46C3-B60A-4F8E717DEE92}" dt="2025-04-07T17:34:53.685" v="4540" actId="47"/>
        <pc:sldMkLst>
          <pc:docMk/>
          <pc:sldMk cId="391119508" sldId="336"/>
        </pc:sldMkLst>
      </pc:sldChg>
      <pc:sldChg chg="del">
        <pc:chgData name="Maria Clara Martinez Diaz" userId="f637874c-406e-4292-a842-b86c84c0d2e7" providerId="ADAL" clId="{EB8ECBA1-519A-46C3-B60A-4F8E717DEE92}" dt="2025-04-07T17:34:54.730" v="4541" actId="47"/>
        <pc:sldMkLst>
          <pc:docMk/>
          <pc:sldMk cId="3437976350" sldId="337"/>
        </pc:sldMkLst>
      </pc:sldChg>
      <pc:sldChg chg="del">
        <pc:chgData name="Maria Clara Martinez Diaz" userId="f637874c-406e-4292-a842-b86c84c0d2e7" providerId="ADAL" clId="{EB8ECBA1-519A-46C3-B60A-4F8E717DEE92}" dt="2025-04-07T17:34:56.245" v="4542" actId="47"/>
        <pc:sldMkLst>
          <pc:docMk/>
          <pc:sldMk cId="649116626" sldId="338"/>
        </pc:sldMkLst>
      </pc:sldChg>
      <pc:sldChg chg="del">
        <pc:chgData name="Maria Clara Martinez Diaz" userId="f637874c-406e-4292-a842-b86c84c0d2e7" providerId="ADAL" clId="{EB8ECBA1-519A-46C3-B60A-4F8E717DEE92}" dt="2025-04-07T17:35:00.035" v="4543" actId="47"/>
        <pc:sldMkLst>
          <pc:docMk/>
          <pc:sldMk cId="2200556290" sldId="340"/>
        </pc:sldMkLst>
      </pc:sldChg>
      <pc:sldChg chg="del">
        <pc:chgData name="Maria Clara Martinez Diaz" userId="f637874c-406e-4292-a842-b86c84c0d2e7" providerId="ADAL" clId="{EB8ECBA1-519A-46C3-B60A-4F8E717DEE92}" dt="2025-04-07T17:35:01.946" v="4544" actId="47"/>
        <pc:sldMkLst>
          <pc:docMk/>
          <pc:sldMk cId="3762800992" sldId="341"/>
        </pc:sldMkLst>
      </pc:sldChg>
      <pc:sldChg chg="del">
        <pc:chgData name="Maria Clara Martinez Diaz" userId="f637874c-406e-4292-a842-b86c84c0d2e7" providerId="ADAL" clId="{EB8ECBA1-519A-46C3-B60A-4F8E717DEE92}" dt="2025-04-07T17:35:16.832" v="4547" actId="47"/>
        <pc:sldMkLst>
          <pc:docMk/>
          <pc:sldMk cId="670863761" sldId="342"/>
        </pc:sldMkLst>
      </pc:sldChg>
      <pc:sldChg chg="del">
        <pc:chgData name="Maria Clara Martinez Diaz" userId="f637874c-406e-4292-a842-b86c84c0d2e7" providerId="ADAL" clId="{EB8ECBA1-519A-46C3-B60A-4F8E717DEE92}" dt="2025-04-07T18:53:53.412" v="4977" actId="47"/>
        <pc:sldMkLst>
          <pc:docMk/>
          <pc:sldMk cId="1999797767" sldId="343"/>
        </pc:sldMkLst>
      </pc:sldChg>
      <pc:sldChg chg="del">
        <pc:chgData name="Maria Clara Martinez Diaz" userId="f637874c-406e-4292-a842-b86c84c0d2e7" providerId="ADAL" clId="{EB8ECBA1-519A-46C3-B60A-4F8E717DEE92}" dt="2025-04-07T17:35:04.428" v="4545" actId="47"/>
        <pc:sldMkLst>
          <pc:docMk/>
          <pc:sldMk cId="2874998249" sldId="344"/>
        </pc:sldMkLst>
      </pc:sldChg>
      <pc:sldChg chg="del">
        <pc:chgData name="Maria Clara Martinez Diaz" userId="f637874c-406e-4292-a842-b86c84c0d2e7" providerId="ADAL" clId="{EB8ECBA1-519A-46C3-B60A-4F8E717DEE92}" dt="2025-04-07T17:35:07.174" v="4546" actId="47"/>
        <pc:sldMkLst>
          <pc:docMk/>
          <pc:sldMk cId="1989557024" sldId="345"/>
        </pc:sldMkLst>
      </pc:sldChg>
      <pc:sldChg chg="addSp delSp modSp mod">
        <pc:chgData name="Maria Clara Martinez Diaz" userId="f637874c-406e-4292-a842-b86c84c0d2e7" providerId="ADAL" clId="{EB8ECBA1-519A-46C3-B60A-4F8E717DEE92}" dt="2025-04-07T18:58:42.002" v="4995" actId="207"/>
        <pc:sldMkLst>
          <pc:docMk/>
          <pc:sldMk cId="1286218879" sldId="346"/>
        </pc:sldMkLst>
        <pc:spChg chg="add mod">
          <ac:chgData name="Maria Clara Martinez Diaz" userId="f637874c-406e-4292-a842-b86c84c0d2e7" providerId="ADAL" clId="{EB8ECBA1-519A-46C3-B60A-4F8E717DEE92}" dt="2025-04-07T14:55:32.315" v="2056" actId="1076"/>
          <ac:spMkLst>
            <pc:docMk/>
            <pc:sldMk cId="1286218879" sldId="346"/>
            <ac:spMk id="2" creationId="{6E7ED6DB-99C8-6B59-D347-432F4479875D}"/>
          </ac:spMkLst>
        </pc:spChg>
        <pc:spChg chg="add mod">
          <ac:chgData name="Maria Clara Martinez Diaz" userId="f637874c-406e-4292-a842-b86c84c0d2e7" providerId="ADAL" clId="{EB8ECBA1-519A-46C3-B60A-4F8E717DEE92}" dt="2025-04-07T17:13:36.362" v="4102" actId="207"/>
          <ac:spMkLst>
            <pc:docMk/>
            <pc:sldMk cId="1286218879" sldId="346"/>
            <ac:spMk id="3" creationId="{C16D58F0-2615-9EE4-C7BA-4E9ABEADF568}"/>
          </ac:spMkLst>
        </pc:spChg>
        <pc:spChg chg="add mod">
          <ac:chgData name="Maria Clara Martinez Diaz" userId="f637874c-406e-4292-a842-b86c84c0d2e7" providerId="ADAL" clId="{EB8ECBA1-519A-46C3-B60A-4F8E717DEE92}" dt="2025-04-07T14:08:45.924" v="364"/>
          <ac:spMkLst>
            <pc:docMk/>
            <pc:sldMk cId="1286218879" sldId="346"/>
            <ac:spMk id="4" creationId="{2BDA33BF-CD75-0195-F309-9F1865886E55}"/>
          </ac:spMkLst>
        </pc:spChg>
        <pc:spChg chg="add mod">
          <ac:chgData name="Maria Clara Martinez Diaz" userId="f637874c-406e-4292-a842-b86c84c0d2e7" providerId="ADAL" clId="{EB8ECBA1-519A-46C3-B60A-4F8E717DEE92}" dt="2025-04-07T14:55:22.198" v="2054" actId="207"/>
          <ac:spMkLst>
            <pc:docMk/>
            <pc:sldMk cId="1286218879" sldId="346"/>
            <ac:spMk id="5" creationId="{7248DDF2-80DD-D6C8-BF5F-C407504219A3}"/>
          </ac:spMkLst>
        </pc:spChg>
        <pc:spChg chg="add mod">
          <ac:chgData name="Maria Clara Martinez Diaz" userId="f637874c-406e-4292-a842-b86c84c0d2e7" providerId="ADAL" clId="{EB8ECBA1-519A-46C3-B60A-4F8E717DEE92}" dt="2025-04-07T14:09:00.033" v="367"/>
          <ac:spMkLst>
            <pc:docMk/>
            <pc:sldMk cId="1286218879" sldId="346"/>
            <ac:spMk id="6" creationId="{E5F4EA58-23FD-3819-5C61-FA78F23C1B4F}"/>
          </ac:spMkLst>
        </pc:spChg>
        <pc:spChg chg="add mod">
          <ac:chgData name="Maria Clara Martinez Diaz" userId="f637874c-406e-4292-a842-b86c84c0d2e7" providerId="ADAL" clId="{EB8ECBA1-519A-46C3-B60A-4F8E717DEE92}" dt="2025-04-07T17:13:39.793" v="4103" actId="207"/>
          <ac:spMkLst>
            <pc:docMk/>
            <pc:sldMk cId="1286218879" sldId="346"/>
            <ac:spMk id="7" creationId="{DD5CF9ED-4C03-FFAA-4A5D-E7F56319CADF}"/>
          </ac:spMkLst>
        </pc:spChg>
        <pc:spChg chg="add mod ord">
          <ac:chgData name="Maria Clara Martinez Diaz" userId="f637874c-406e-4292-a842-b86c84c0d2e7" providerId="ADAL" clId="{EB8ECBA1-519A-46C3-B60A-4F8E717DEE92}" dt="2025-04-07T14:56:11.357" v="2064" actId="207"/>
          <ac:spMkLst>
            <pc:docMk/>
            <pc:sldMk cId="1286218879" sldId="346"/>
            <ac:spMk id="9" creationId="{EF0C9DE9-9DBF-AFF5-5750-196F9BB941FD}"/>
          </ac:spMkLst>
        </pc:spChg>
        <pc:spChg chg="add mod ord">
          <ac:chgData name="Maria Clara Martinez Diaz" userId="f637874c-406e-4292-a842-b86c84c0d2e7" providerId="ADAL" clId="{EB8ECBA1-519A-46C3-B60A-4F8E717DEE92}" dt="2025-04-07T14:55:26.405" v="2055" actId="14100"/>
          <ac:spMkLst>
            <pc:docMk/>
            <pc:sldMk cId="1286218879" sldId="346"/>
            <ac:spMk id="10" creationId="{D5BE369B-D7E5-1303-40B9-CB1C58465B73}"/>
          </ac:spMkLst>
        </pc:spChg>
        <pc:spChg chg="add mod ord">
          <ac:chgData name="Maria Clara Martinez Diaz" userId="f637874c-406e-4292-a842-b86c84c0d2e7" providerId="ADAL" clId="{EB8ECBA1-519A-46C3-B60A-4F8E717DEE92}" dt="2025-04-07T14:55:48.450" v="2059" actId="14100"/>
          <ac:spMkLst>
            <pc:docMk/>
            <pc:sldMk cId="1286218879" sldId="346"/>
            <ac:spMk id="11" creationId="{4C42226E-A59F-B560-014C-AE3DC6B06A30}"/>
          </ac:spMkLst>
        </pc:spChg>
        <pc:spChg chg="add mod">
          <ac:chgData name="Maria Clara Martinez Diaz" userId="f637874c-406e-4292-a842-b86c84c0d2e7" providerId="ADAL" clId="{EB8ECBA1-519A-46C3-B60A-4F8E717DEE92}" dt="2025-04-07T15:08:22.483" v="2118" actId="207"/>
          <ac:spMkLst>
            <pc:docMk/>
            <pc:sldMk cId="1286218879" sldId="346"/>
            <ac:spMk id="13" creationId="{2A89DFBA-716F-B1D4-2BB0-E2BDD0DE1235}"/>
          </ac:spMkLst>
        </pc:spChg>
        <pc:spChg chg="add mod ord">
          <ac:chgData name="Maria Clara Martinez Diaz" userId="f637874c-406e-4292-a842-b86c84c0d2e7" providerId="ADAL" clId="{EB8ECBA1-519A-46C3-B60A-4F8E717DEE92}" dt="2025-04-07T14:32:16.390" v="414" actId="1076"/>
          <ac:spMkLst>
            <pc:docMk/>
            <pc:sldMk cId="1286218879" sldId="346"/>
            <ac:spMk id="14" creationId="{52CEB0EF-F116-E5DA-588A-1EE86F0854F1}"/>
          </ac:spMkLst>
        </pc:spChg>
        <pc:spChg chg="add mod">
          <ac:chgData name="Maria Clara Martinez Diaz" userId="f637874c-406e-4292-a842-b86c84c0d2e7" providerId="ADAL" clId="{EB8ECBA1-519A-46C3-B60A-4F8E717DEE92}" dt="2025-04-07T18:58:42.002" v="4995" actId="207"/>
          <ac:spMkLst>
            <pc:docMk/>
            <pc:sldMk cId="1286218879" sldId="346"/>
            <ac:spMk id="15" creationId="{C5B4D4D1-8FAC-BEF0-7838-093656E4F4E5}"/>
          </ac:spMkLst>
        </pc:spChg>
        <pc:spChg chg="mod">
          <ac:chgData name="Maria Clara Martinez Diaz" userId="f637874c-406e-4292-a842-b86c84c0d2e7" providerId="ADAL" clId="{EB8ECBA1-519A-46C3-B60A-4F8E717DEE92}" dt="2025-04-07T15:11:46.648" v="2305" actId="2711"/>
          <ac:spMkLst>
            <pc:docMk/>
            <pc:sldMk cId="1286218879" sldId="346"/>
            <ac:spMk id="250" creationId="{1E9B7530-8673-4AD2-934E-923C9D47C149}"/>
          </ac:spMkLst>
        </pc:spChg>
        <pc:spChg chg="mod">
          <ac:chgData name="Maria Clara Martinez Diaz" userId="f637874c-406e-4292-a842-b86c84c0d2e7" providerId="ADAL" clId="{EB8ECBA1-519A-46C3-B60A-4F8E717DEE92}" dt="2025-04-07T15:08:02.414" v="2116" actId="207"/>
          <ac:spMkLst>
            <pc:docMk/>
            <pc:sldMk cId="1286218879" sldId="346"/>
            <ac:spMk id="251" creationId="{C4B37D3A-2B95-432E-86F9-0760B37FEA7B}"/>
          </ac:spMkLst>
        </pc:spChg>
        <pc:graphicFrameChg chg="add del mod">
          <ac:chgData name="Maria Clara Martinez Diaz" userId="f637874c-406e-4292-a842-b86c84c0d2e7" providerId="ADAL" clId="{EB8ECBA1-519A-46C3-B60A-4F8E717DEE92}" dt="2025-04-07T14:09:26.821" v="373" actId="478"/>
          <ac:graphicFrameMkLst>
            <pc:docMk/>
            <pc:sldMk cId="1286218879" sldId="346"/>
            <ac:graphicFrameMk id="8" creationId="{67E826F3-7B03-1AFA-37BD-04B790D2A5D6}"/>
          </ac:graphicFrameMkLst>
        </pc:graphicFrameChg>
        <pc:picChg chg="add mod">
          <ac:chgData name="Maria Clara Martinez Diaz" userId="f637874c-406e-4292-a842-b86c84c0d2e7" providerId="ADAL" clId="{EB8ECBA1-519A-46C3-B60A-4F8E717DEE92}" dt="2025-04-07T14:32:16.390" v="414" actId="1076"/>
          <ac:picMkLst>
            <pc:docMk/>
            <pc:sldMk cId="1286218879" sldId="346"/>
            <ac:picMk id="12" creationId="{77E018B9-8E47-AD8B-7435-BB45D6EF2ED1}"/>
          </ac:picMkLst>
        </pc:picChg>
      </pc:sldChg>
      <pc:sldChg chg="addSp delSp modSp add mod">
        <pc:chgData name="Maria Clara Martinez Diaz" userId="f637874c-406e-4292-a842-b86c84c0d2e7" providerId="ADAL" clId="{EB8ECBA1-519A-46C3-B60A-4F8E717DEE92}" dt="2025-04-07T18:58:15.755" v="4994" actId="20577"/>
        <pc:sldMkLst>
          <pc:docMk/>
          <pc:sldMk cId="1749780645" sldId="347"/>
        </pc:sldMkLst>
        <pc:spChg chg="add mod">
          <ac:chgData name="Maria Clara Martinez Diaz" userId="f637874c-406e-4292-a842-b86c84c0d2e7" providerId="ADAL" clId="{EB8ECBA1-519A-46C3-B60A-4F8E717DEE92}" dt="2025-04-07T15:35:43.991" v="2979" actId="208"/>
          <ac:spMkLst>
            <pc:docMk/>
            <pc:sldMk cId="1749780645" sldId="347"/>
            <ac:spMk id="2" creationId="{991DF2AF-9EF3-2FEF-8ACC-E0356BD00E91}"/>
          </ac:spMkLst>
        </pc:spChg>
        <pc:spChg chg="add mod">
          <ac:chgData name="Maria Clara Martinez Diaz" userId="f637874c-406e-4292-a842-b86c84c0d2e7" providerId="ADAL" clId="{EB8ECBA1-519A-46C3-B60A-4F8E717DEE92}" dt="2025-04-07T17:12:32.379" v="4093" actId="207"/>
          <ac:spMkLst>
            <pc:docMk/>
            <pc:sldMk cId="1749780645" sldId="347"/>
            <ac:spMk id="3" creationId="{0575EB4D-EB64-CFB5-A6EF-0D4995463A7A}"/>
          </ac:spMkLst>
        </pc:spChg>
        <pc:spChg chg="add mod">
          <ac:chgData name="Maria Clara Martinez Diaz" userId="f637874c-406e-4292-a842-b86c84c0d2e7" providerId="ADAL" clId="{EB8ECBA1-519A-46C3-B60A-4F8E717DEE92}" dt="2025-04-07T15:36:55.815" v="2997" actId="208"/>
          <ac:spMkLst>
            <pc:docMk/>
            <pc:sldMk cId="1749780645" sldId="347"/>
            <ac:spMk id="4" creationId="{24958AD5-E70D-59FA-5BEA-E84A2379988B}"/>
          </ac:spMkLst>
        </pc:spChg>
        <pc:spChg chg="mod">
          <ac:chgData name="Maria Clara Martinez Diaz" userId="f637874c-406e-4292-a842-b86c84c0d2e7" providerId="ADAL" clId="{EB8ECBA1-519A-46C3-B60A-4F8E717DEE92}" dt="2025-04-07T18:58:15.755" v="4994" actId="20577"/>
          <ac:spMkLst>
            <pc:docMk/>
            <pc:sldMk cId="1749780645" sldId="347"/>
            <ac:spMk id="5" creationId="{91554E5A-2066-8E0D-3F29-6CD8A24EE45C}"/>
          </ac:spMkLst>
        </pc:spChg>
        <pc:spChg chg="add mod">
          <ac:chgData name="Maria Clara Martinez Diaz" userId="f637874c-406e-4292-a842-b86c84c0d2e7" providerId="ADAL" clId="{EB8ECBA1-519A-46C3-B60A-4F8E717DEE92}" dt="2025-04-07T17:12:22.733" v="4091" actId="207"/>
          <ac:spMkLst>
            <pc:docMk/>
            <pc:sldMk cId="1749780645" sldId="347"/>
            <ac:spMk id="8" creationId="{E72BD3BC-1B13-3D14-989E-97C28AA0EB0C}"/>
          </ac:spMkLst>
        </pc:spChg>
        <pc:spChg chg="mod">
          <ac:chgData name="Maria Clara Martinez Diaz" userId="f637874c-406e-4292-a842-b86c84c0d2e7" providerId="ADAL" clId="{EB8ECBA1-519A-46C3-B60A-4F8E717DEE92}" dt="2025-04-07T17:12:37.621" v="4094" actId="20577"/>
          <ac:spMkLst>
            <pc:docMk/>
            <pc:sldMk cId="1749780645" sldId="347"/>
            <ac:spMk id="11" creationId="{096B9388-16D9-19BA-16A8-203AA816D141}"/>
          </ac:spMkLst>
        </pc:spChg>
        <pc:spChg chg="mod">
          <ac:chgData name="Maria Clara Martinez Diaz" userId="f637874c-406e-4292-a842-b86c84c0d2e7" providerId="ADAL" clId="{EB8ECBA1-519A-46C3-B60A-4F8E717DEE92}" dt="2025-04-07T16:53:18.956" v="3331" actId="1076"/>
          <ac:spMkLst>
            <pc:docMk/>
            <pc:sldMk cId="1749780645" sldId="347"/>
            <ac:spMk id="12" creationId="{A1A4A558-FFF0-7F8D-2541-6CE7398EE7F7}"/>
          </ac:spMkLst>
        </pc:spChg>
        <pc:spChg chg="add">
          <ac:chgData name="Maria Clara Martinez Diaz" userId="f637874c-406e-4292-a842-b86c84c0d2e7" providerId="ADAL" clId="{EB8ECBA1-519A-46C3-B60A-4F8E717DEE92}" dt="2025-04-07T15:37:40.193" v="3016"/>
          <ac:spMkLst>
            <pc:docMk/>
            <pc:sldMk cId="1749780645" sldId="347"/>
            <ac:spMk id="13" creationId="{72EFAA49-6C46-F0ED-C515-957F37AB0308}"/>
          </ac:spMkLst>
        </pc:spChg>
        <pc:spChg chg="del">
          <ac:chgData name="Maria Clara Martinez Diaz" userId="f637874c-406e-4292-a842-b86c84c0d2e7" providerId="ADAL" clId="{EB8ECBA1-519A-46C3-B60A-4F8E717DEE92}" dt="2025-04-07T15:37:21.514" v="3014" actId="478"/>
          <ac:spMkLst>
            <pc:docMk/>
            <pc:sldMk cId="1749780645" sldId="347"/>
            <ac:spMk id="21" creationId="{CABA022E-C6C6-F728-5FCE-006BC9469BB8}"/>
          </ac:spMkLst>
        </pc:spChg>
        <pc:spChg chg="del mod">
          <ac:chgData name="Maria Clara Martinez Diaz" userId="f637874c-406e-4292-a842-b86c84c0d2e7" providerId="ADAL" clId="{EB8ECBA1-519A-46C3-B60A-4F8E717DEE92}" dt="2025-04-07T15:37:19.137" v="3013" actId="478"/>
          <ac:spMkLst>
            <pc:docMk/>
            <pc:sldMk cId="1749780645" sldId="347"/>
            <ac:spMk id="22" creationId="{D3D1C9D1-6859-728B-D396-2106A5ADA702}"/>
          </ac:spMkLst>
        </pc:spChg>
        <pc:spChg chg="add del mod">
          <ac:chgData name="Maria Clara Martinez Diaz" userId="f637874c-406e-4292-a842-b86c84c0d2e7" providerId="ADAL" clId="{EB8ECBA1-519A-46C3-B60A-4F8E717DEE92}" dt="2025-04-07T15:38:33.159" v="3025"/>
          <ac:spMkLst>
            <pc:docMk/>
            <pc:sldMk cId="1749780645" sldId="347"/>
            <ac:spMk id="25" creationId="{516AE0A8-E965-2EEC-2A9B-B2772617EF30}"/>
          </ac:spMkLst>
        </pc:spChg>
        <pc:grpChg chg="del">
          <ac:chgData name="Maria Clara Martinez Diaz" userId="f637874c-406e-4292-a842-b86c84c0d2e7" providerId="ADAL" clId="{EB8ECBA1-519A-46C3-B60A-4F8E717DEE92}" dt="2025-04-07T15:35:03.822" v="2972" actId="478"/>
          <ac:grpSpMkLst>
            <pc:docMk/>
            <pc:sldMk cId="1749780645" sldId="347"/>
            <ac:grpSpMk id="23" creationId="{5952BA64-D2DF-398D-A3D8-9F7A276F7682}"/>
          </ac:grpSpMkLst>
        </pc:grpChg>
        <pc:graphicFrameChg chg="add mod modGraphic">
          <ac:chgData name="Maria Clara Martinez Diaz" userId="f637874c-406e-4292-a842-b86c84c0d2e7" providerId="ADAL" clId="{EB8ECBA1-519A-46C3-B60A-4F8E717DEE92}" dt="2025-04-07T17:12:43.684" v="4096" actId="207"/>
          <ac:graphicFrameMkLst>
            <pc:docMk/>
            <pc:sldMk cId="1749780645" sldId="347"/>
            <ac:graphicFrameMk id="26" creationId="{A5B6E780-577A-BABE-B877-5A84BE0B101D}"/>
          </ac:graphicFrameMkLst>
        </pc:graphicFrameChg>
        <pc:picChg chg="del mod">
          <ac:chgData name="Maria Clara Martinez Diaz" userId="f637874c-406e-4292-a842-b86c84c0d2e7" providerId="ADAL" clId="{EB8ECBA1-519A-46C3-B60A-4F8E717DEE92}" dt="2025-04-07T15:37:23.947" v="3015" actId="478"/>
          <ac:picMkLst>
            <pc:docMk/>
            <pc:sldMk cId="1749780645" sldId="347"/>
            <ac:picMk id="14" creationId="{D6457E5A-0262-3523-F92E-E86A4B6EBE70}"/>
          </ac:picMkLst>
        </pc:picChg>
        <pc:picChg chg="add mod ord">
          <ac:chgData name="Maria Clara Martinez Diaz" userId="f637874c-406e-4292-a842-b86c84c0d2e7" providerId="ADAL" clId="{EB8ECBA1-519A-46C3-B60A-4F8E717DEE92}" dt="2025-04-07T17:12:40.771" v="4095" actId="1076"/>
          <ac:picMkLst>
            <pc:docMk/>
            <pc:sldMk cId="1749780645" sldId="347"/>
            <ac:picMk id="24" creationId="{F2D55F76-9FAD-50CF-54FE-1706BD3AC65C}"/>
          </ac:picMkLst>
        </pc:picChg>
      </pc:sldChg>
      <pc:sldChg chg="modSp add del mod">
        <pc:chgData name="Maria Clara Martinez Diaz" userId="f637874c-406e-4292-a842-b86c84c0d2e7" providerId="ADAL" clId="{EB8ECBA1-519A-46C3-B60A-4F8E717DEE92}" dt="2025-04-07T15:32:15.376" v="2848" actId="47"/>
        <pc:sldMkLst>
          <pc:docMk/>
          <pc:sldMk cId="1754138707" sldId="347"/>
        </pc:sldMkLst>
        <pc:spChg chg="mod">
          <ac:chgData name="Maria Clara Martinez Diaz" userId="f637874c-406e-4292-a842-b86c84c0d2e7" providerId="ADAL" clId="{EB8ECBA1-519A-46C3-B60A-4F8E717DEE92}" dt="2025-04-07T15:32:13.262" v="2847" actId="20577"/>
          <ac:spMkLst>
            <pc:docMk/>
            <pc:sldMk cId="1754138707" sldId="347"/>
            <ac:spMk id="3" creationId="{15D50F40-FEB9-9277-1644-B3FC093CDAEA}"/>
          </ac:spMkLst>
        </pc:spChg>
      </pc:sldChg>
      <pc:sldChg chg="addSp delSp modSp add mod">
        <pc:chgData name="Maria Clara Martinez Diaz" userId="f637874c-406e-4292-a842-b86c84c0d2e7" providerId="ADAL" clId="{EB8ECBA1-519A-46C3-B60A-4F8E717DEE92}" dt="2025-04-07T17:34:19.255" v="4489" actId="1076"/>
        <pc:sldMkLst>
          <pc:docMk/>
          <pc:sldMk cId="3988695780" sldId="348"/>
        </pc:sldMkLst>
        <pc:spChg chg="del">
          <ac:chgData name="Maria Clara Martinez Diaz" userId="f637874c-406e-4292-a842-b86c84c0d2e7" providerId="ADAL" clId="{EB8ECBA1-519A-46C3-B60A-4F8E717DEE92}" dt="2025-04-07T16:56:19.540" v="3360" actId="478"/>
          <ac:spMkLst>
            <pc:docMk/>
            <pc:sldMk cId="3988695780" sldId="348"/>
            <ac:spMk id="2" creationId="{26BDE87B-3678-57D5-0BCA-4869171ED149}"/>
          </ac:spMkLst>
        </pc:spChg>
        <pc:spChg chg="del mod">
          <ac:chgData name="Maria Clara Martinez Diaz" userId="f637874c-406e-4292-a842-b86c84c0d2e7" providerId="ADAL" clId="{EB8ECBA1-519A-46C3-B60A-4F8E717DEE92}" dt="2025-04-07T16:56:21.511" v="3362" actId="478"/>
          <ac:spMkLst>
            <pc:docMk/>
            <pc:sldMk cId="3988695780" sldId="348"/>
            <ac:spMk id="3" creationId="{0EF72729-B5AF-988F-7999-E71B5C0B04F5}"/>
          </ac:spMkLst>
        </pc:spChg>
        <pc:spChg chg="del">
          <ac:chgData name="Maria Clara Martinez Diaz" userId="f637874c-406e-4292-a842-b86c84c0d2e7" providerId="ADAL" clId="{EB8ECBA1-519A-46C3-B60A-4F8E717DEE92}" dt="2025-04-07T16:56:18.900" v="3359" actId="478"/>
          <ac:spMkLst>
            <pc:docMk/>
            <pc:sldMk cId="3988695780" sldId="348"/>
            <ac:spMk id="4" creationId="{279B0036-9B2D-F1A3-C644-43B6396B2E7E}"/>
          </ac:spMkLst>
        </pc:spChg>
        <pc:spChg chg="mod">
          <ac:chgData name="Maria Clara Martinez Diaz" userId="f637874c-406e-4292-a842-b86c84c0d2e7" providerId="ADAL" clId="{EB8ECBA1-519A-46C3-B60A-4F8E717DEE92}" dt="2025-04-07T17:34:19.255" v="4489" actId="1076"/>
          <ac:spMkLst>
            <pc:docMk/>
            <pc:sldMk cId="3988695780" sldId="348"/>
            <ac:spMk id="5" creationId="{F14D4DEF-7CF2-E972-4353-3BD6FEC8B990}"/>
          </ac:spMkLst>
        </pc:spChg>
        <pc:spChg chg="mod">
          <ac:chgData name="Maria Clara Martinez Diaz" userId="f637874c-406e-4292-a842-b86c84c0d2e7" providerId="ADAL" clId="{EB8ECBA1-519A-46C3-B60A-4F8E717DEE92}" dt="2025-04-07T17:08:22.823" v="3971" actId="1076"/>
          <ac:spMkLst>
            <pc:docMk/>
            <pc:sldMk cId="3988695780" sldId="348"/>
            <ac:spMk id="7" creationId="{86DCE47B-E7F1-AC56-B57E-9B4CBCFFA9EA}"/>
          </ac:spMkLst>
        </pc:spChg>
        <pc:spChg chg="del">
          <ac:chgData name="Maria Clara Martinez Diaz" userId="f637874c-406e-4292-a842-b86c84c0d2e7" providerId="ADAL" clId="{EB8ECBA1-519A-46C3-B60A-4F8E717DEE92}" dt="2025-04-07T16:56:22.731" v="3363" actId="478"/>
          <ac:spMkLst>
            <pc:docMk/>
            <pc:sldMk cId="3988695780" sldId="348"/>
            <ac:spMk id="8" creationId="{F5EAF6E5-2CBC-A0FA-A1EE-F261AFED1E62}"/>
          </ac:spMkLst>
        </pc:spChg>
        <pc:spChg chg="mod">
          <ac:chgData name="Maria Clara Martinez Diaz" userId="f637874c-406e-4292-a842-b86c84c0d2e7" providerId="ADAL" clId="{EB8ECBA1-519A-46C3-B60A-4F8E717DEE92}" dt="2025-04-07T17:08:22.823" v="3971" actId="1076"/>
          <ac:spMkLst>
            <pc:docMk/>
            <pc:sldMk cId="3988695780" sldId="348"/>
            <ac:spMk id="10" creationId="{31DB6C62-97C0-F00A-4060-52A3D86B7FDA}"/>
          </ac:spMkLst>
        </pc:spChg>
        <pc:spChg chg="mod">
          <ac:chgData name="Maria Clara Martinez Diaz" userId="f637874c-406e-4292-a842-b86c84c0d2e7" providerId="ADAL" clId="{EB8ECBA1-519A-46C3-B60A-4F8E717DEE92}" dt="2025-04-07T17:08:34.246" v="3972" actId="14100"/>
          <ac:spMkLst>
            <pc:docMk/>
            <pc:sldMk cId="3988695780" sldId="348"/>
            <ac:spMk id="11" creationId="{54BF3876-527F-E38E-1F54-1DB0D4CC7671}"/>
          </ac:spMkLst>
        </pc:spChg>
        <pc:spChg chg="add">
          <ac:chgData name="Maria Clara Martinez Diaz" userId="f637874c-406e-4292-a842-b86c84c0d2e7" providerId="ADAL" clId="{EB8ECBA1-519A-46C3-B60A-4F8E717DEE92}" dt="2025-04-07T16:57:16.814" v="3396"/>
          <ac:spMkLst>
            <pc:docMk/>
            <pc:sldMk cId="3988695780" sldId="348"/>
            <ac:spMk id="13" creationId="{432822A8-711D-D6DE-453C-A00AAE6B72CB}"/>
          </ac:spMkLst>
        </pc:spChg>
        <pc:spChg chg="add mod">
          <ac:chgData name="Maria Clara Martinez Diaz" userId="f637874c-406e-4292-a842-b86c84c0d2e7" providerId="ADAL" clId="{EB8ECBA1-519A-46C3-B60A-4F8E717DEE92}" dt="2025-04-07T17:08:22.823" v="3971" actId="1076"/>
          <ac:spMkLst>
            <pc:docMk/>
            <pc:sldMk cId="3988695780" sldId="348"/>
            <ac:spMk id="14" creationId="{A404306E-6B90-7D16-E86D-46C1BE9E76FB}"/>
          </ac:spMkLst>
        </pc:spChg>
        <pc:spChg chg="add mod">
          <ac:chgData name="Maria Clara Martinez Diaz" userId="f637874c-406e-4292-a842-b86c84c0d2e7" providerId="ADAL" clId="{EB8ECBA1-519A-46C3-B60A-4F8E717DEE92}" dt="2025-04-07T17:12:07.414" v="4089" actId="14861"/>
          <ac:spMkLst>
            <pc:docMk/>
            <pc:sldMk cId="3988695780" sldId="348"/>
            <ac:spMk id="15" creationId="{A49B9642-6AED-2E66-E273-CCA9BF188CBF}"/>
          </ac:spMkLst>
        </pc:spChg>
        <pc:spChg chg="add mod">
          <ac:chgData name="Maria Clara Martinez Diaz" userId="f637874c-406e-4292-a842-b86c84c0d2e7" providerId="ADAL" clId="{EB8ECBA1-519A-46C3-B60A-4F8E717DEE92}" dt="2025-04-07T17:08:22.823" v="3971" actId="1076"/>
          <ac:spMkLst>
            <pc:docMk/>
            <pc:sldMk cId="3988695780" sldId="348"/>
            <ac:spMk id="16" creationId="{56D934FD-F7CB-5D58-FA83-FAD46889BFAC}"/>
          </ac:spMkLst>
        </pc:spChg>
        <pc:spChg chg="add mod">
          <ac:chgData name="Maria Clara Martinez Diaz" userId="f637874c-406e-4292-a842-b86c84c0d2e7" providerId="ADAL" clId="{EB8ECBA1-519A-46C3-B60A-4F8E717DEE92}" dt="2025-04-07T17:11:57.175" v="4088" actId="207"/>
          <ac:spMkLst>
            <pc:docMk/>
            <pc:sldMk cId="3988695780" sldId="348"/>
            <ac:spMk id="17" creationId="{589051E2-7E13-6C3B-F609-0B0B2F99519A}"/>
          </ac:spMkLst>
        </pc:spChg>
        <pc:spChg chg="add">
          <ac:chgData name="Maria Clara Martinez Diaz" userId="f637874c-406e-4292-a842-b86c84c0d2e7" providerId="ADAL" clId="{EB8ECBA1-519A-46C3-B60A-4F8E717DEE92}" dt="2025-04-07T17:07:45.500" v="3963"/>
          <ac:spMkLst>
            <pc:docMk/>
            <pc:sldMk cId="3988695780" sldId="348"/>
            <ac:spMk id="20" creationId="{0950A1EB-ED86-D355-F357-EB02521EEB62}"/>
          </ac:spMkLst>
        </pc:spChg>
        <pc:spChg chg="add mod">
          <ac:chgData name="Maria Clara Martinez Diaz" userId="f637874c-406e-4292-a842-b86c84c0d2e7" providerId="ADAL" clId="{EB8ECBA1-519A-46C3-B60A-4F8E717DEE92}" dt="2025-04-07T17:10:51.969" v="4082" actId="14100"/>
          <ac:spMkLst>
            <pc:docMk/>
            <pc:sldMk cId="3988695780" sldId="348"/>
            <ac:spMk id="25" creationId="{DB543679-9961-E02B-CFBF-B82966CC5DC1}"/>
          </ac:spMkLst>
        </pc:spChg>
        <pc:grpChg chg="add mod">
          <ac:chgData name="Maria Clara Martinez Diaz" userId="f637874c-406e-4292-a842-b86c84c0d2e7" providerId="ADAL" clId="{EB8ECBA1-519A-46C3-B60A-4F8E717DEE92}" dt="2025-04-07T17:11:24.666" v="4083" actId="14861"/>
          <ac:grpSpMkLst>
            <pc:docMk/>
            <pc:sldMk cId="3988695780" sldId="348"/>
            <ac:grpSpMk id="22" creationId="{885361B7-5877-B99A-509F-83555D445222}"/>
          </ac:grpSpMkLst>
        </pc:grpChg>
        <pc:graphicFrameChg chg="del">
          <ac:chgData name="Maria Clara Martinez Diaz" userId="f637874c-406e-4292-a842-b86c84c0d2e7" providerId="ADAL" clId="{EB8ECBA1-519A-46C3-B60A-4F8E717DEE92}" dt="2025-04-07T16:58:48.970" v="3773" actId="478"/>
          <ac:graphicFrameMkLst>
            <pc:docMk/>
            <pc:sldMk cId="3988695780" sldId="348"/>
            <ac:graphicFrameMk id="26" creationId="{0D31A74C-1404-6F7B-F70E-4A37DCBEC2C9}"/>
          </ac:graphicFrameMkLst>
        </pc:graphicFrameChg>
        <pc:picChg chg="add mod">
          <ac:chgData name="Maria Clara Martinez Diaz" userId="f637874c-406e-4292-a842-b86c84c0d2e7" providerId="ADAL" clId="{EB8ECBA1-519A-46C3-B60A-4F8E717DEE92}" dt="2025-04-07T17:10:41.236" v="4079" actId="1076"/>
          <ac:picMkLst>
            <pc:docMk/>
            <pc:sldMk cId="3988695780" sldId="348"/>
            <ac:picMk id="21" creationId="{F1A59087-8231-AC74-722C-EA9CDF82E91A}"/>
          </ac:picMkLst>
        </pc:picChg>
        <pc:picChg chg="add del mod">
          <ac:chgData name="Maria Clara Martinez Diaz" userId="f637874c-406e-4292-a842-b86c84c0d2e7" providerId="ADAL" clId="{EB8ECBA1-519A-46C3-B60A-4F8E717DEE92}" dt="2025-04-07T17:09:13.179" v="3974" actId="478"/>
          <ac:picMkLst>
            <pc:docMk/>
            <pc:sldMk cId="3988695780" sldId="348"/>
            <ac:picMk id="23" creationId="{86BB071A-5627-61FA-ED4D-E139D46D6B83}"/>
          </ac:picMkLst>
        </pc:picChg>
        <pc:picChg chg="del">
          <ac:chgData name="Maria Clara Martinez Diaz" userId="f637874c-406e-4292-a842-b86c84c0d2e7" providerId="ADAL" clId="{EB8ECBA1-519A-46C3-B60A-4F8E717DEE92}" dt="2025-04-07T16:56:17.314" v="3358" actId="478"/>
          <ac:picMkLst>
            <pc:docMk/>
            <pc:sldMk cId="3988695780" sldId="348"/>
            <ac:picMk id="24" creationId="{D5067E2C-E332-BA50-6ABB-4149DFE86755}"/>
          </ac:picMkLst>
        </pc:picChg>
        <pc:picChg chg="add mod">
          <ac:chgData name="Maria Clara Martinez Diaz" userId="f637874c-406e-4292-a842-b86c84c0d2e7" providerId="ADAL" clId="{EB8ECBA1-519A-46C3-B60A-4F8E717DEE92}" dt="2025-04-07T17:00:16.764" v="3832" actId="1076"/>
          <ac:picMkLst>
            <pc:docMk/>
            <pc:sldMk cId="3988695780" sldId="348"/>
            <ac:picMk id="4099" creationId="{0D9675B9-0DE6-D328-150C-93EE7581595B}"/>
          </ac:picMkLst>
        </pc:picChg>
        <pc:picChg chg="add">
          <ac:chgData name="Maria Clara Martinez Diaz" userId="f637874c-406e-4292-a842-b86c84c0d2e7" providerId="ADAL" clId="{EB8ECBA1-519A-46C3-B60A-4F8E717DEE92}" dt="2025-04-07T17:05:38.738" v="3908"/>
          <ac:picMkLst>
            <pc:docMk/>
            <pc:sldMk cId="3988695780" sldId="348"/>
            <ac:picMk id="4101" creationId="{E3CBEFB7-6BD0-15FE-3715-43D0CEC61C47}"/>
          </ac:picMkLst>
        </pc:picChg>
      </pc:sldChg>
      <pc:sldChg chg="addSp delSp modSp add mod">
        <pc:chgData name="Maria Clara Martinez Diaz" userId="f637874c-406e-4292-a842-b86c84c0d2e7" providerId="ADAL" clId="{EB8ECBA1-519A-46C3-B60A-4F8E717DEE92}" dt="2025-04-07T17:21:44.591" v="4199" actId="20577"/>
        <pc:sldMkLst>
          <pc:docMk/>
          <pc:sldMk cId="3874435647" sldId="349"/>
        </pc:sldMkLst>
        <pc:spChg chg="del">
          <ac:chgData name="Maria Clara Martinez Diaz" userId="f637874c-406e-4292-a842-b86c84c0d2e7" providerId="ADAL" clId="{EB8ECBA1-519A-46C3-B60A-4F8E717DEE92}" dt="2025-04-07T17:16:26.941" v="4115" actId="478"/>
          <ac:spMkLst>
            <pc:docMk/>
            <pc:sldMk cId="3874435647" sldId="349"/>
            <ac:spMk id="2" creationId="{0C2F564C-F7D5-E404-5DB1-BCBEECEA798C}"/>
          </ac:spMkLst>
        </pc:spChg>
        <pc:spChg chg="del">
          <ac:chgData name="Maria Clara Martinez Diaz" userId="f637874c-406e-4292-a842-b86c84c0d2e7" providerId="ADAL" clId="{EB8ECBA1-519A-46C3-B60A-4F8E717DEE92}" dt="2025-04-07T17:16:19.540" v="4110" actId="478"/>
          <ac:spMkLst>
            <pc:docMk/>
            <pc:sldMk cId="3874435647" sldId="349"/>
            <ac:spMk id="3" creationId="{1E3C381D-B179-15A7-E2D6-E97D54A683C1}"/>
          </ac:spMkLst>
        </pc:spChg>
        <pc:spChg chg="del">
          <ac:chgData name="Maria Clara Martinez Diaz" userId="f637874c-406e-4292-a842-b86c84c0d2e7" providerId="ADAL" clId="{EB8ECBA1-519A-46C3-B60A-4F8E717DEE92}" dt="2025-04-07T17:16:26.189" v="4114" actId="478"/>
          <ac:spMkLst>
            <pc:docMk/>
            <pc:sldMk cId="3874435647" sldId="349"/>
            <ac:spMk id="4" creationId="{B0692FDD-5278-B3ED-558C-F515D3615839}"/>
          </ac:spMkLst>
        </pc:spChg>
        <pc:spChg chg="mod">
          <ac:chgData name="Maria Clara Martinez Diaz" userId="f637874c-406e-4292-a842-b86c84c0d2e7" providerId="ADAL" clId="{EB8ECBA1-519A-46C3-B60A-4F8E717DEE92}" dt="2025-04-07T16:59:04.765" v="3829" actId="20577"/>
          <ac:spMkLst>
            <pc:docMk/>
            <pc:sldMk cId="3874435647" sldId="349"/>
            <ac:spMk id="5" creationId="{5ADE9B2B-2896-7F3F-08A6-39BBB64A0C6A}"/>
          </ac:spMkLst>
        </pc:spChg>
        <pc:spChg chg="del">
          <ac:chgData name="Maria Clara Martinez Diaz" userId="f637874c-406e-4292-a842-b86c84c0d2e7" providerId="ADAL" clId="{EB8ECBA1-519A-46C3-B60A-4F8E717DEE92}" dt="2025-04-07T17:16:25.332" v="4113" actId="478"/>
          <ac:spMkLst>
            <pc:docMk/>
            <pc:sldMk cId="3874435647" sldId="349"/>
            <ac:spMk id="8" creationId="{3D28A0F8-ADD0-26E3-7BB2-50B7FE8D17E6}"/>
          </ac:spMkLst>
        </pc:spChg>
        <pc:spChg chg="mod">
          <ac:chgData name="Maria Clara Martinez Diaz" userId="f637874c-406e-4292-a842-b86c84c0d2e7" providerId="ADAL" clId="{EB8ECBA1-519A-46C3-B60A-4F8E717DEE92}" dt="2025-04-07T17:21:30.583" v="4196"/>
          <ac:spMkLst>
            <pc:docMk/>
            <pc:sldMk cId="3874435647" sldId="349"/>
            <ac:spMk id="11" creationId="{C47E155C-06F3-6C98-C6CB-57355842CDAD}"/>
          </ac:spMkLst>
        </pc:spChg>
        <pc:spChg chg="mod">
          <ac:chgData name="Maria Clara Martinez Diaz" userId="f637874c-406e-4292-a842-b86c84c0d2e7" providerId="ADAL" clId="{EB8ECBA1-519A-46C3-B60A-4F8E717DEE92}" dt="2025-04-07T17:17:10.835" v="4126" actId="14100"/>
          <ac:spMkLst>
            <pc:docMk/>
            <pc:sldMk cId="3874435647" sldId="349"/>
            <ac:spMk id="12" creationId="{BA0C2E6F-6A1A-00F1-85DA-9CB73684377E}"/>
          </ac:spMkLst>
        </pc:spChg>
        <pc:spChg chg="add mod">
          <ac:chgData name="Maria Clara Martinez Diaz" userId="f637874c-406e-4292-a842-b86c84c0d2e7" providerId="ADAL" clId="{EB8ECBA1-519A-46C3-B60A-4F8E717DEE92}" dt="2025-04-07T17:21:44.591" v="4199" actId="20577"/>
          <ac:spMkLst>
            <pc:docMk/>
            <pc:sldMk cId="3874435647" sldId="349"/>
            <ac:spMk id="14" creationId="{7A461174-A574-16BD-BCB2-49230F5B2233}"/>
          </ac:spMkLst>
        </pc:spChg>
        <pc:spChg chg="add mod">
          <ac:chgData name="Maria Clara Martinez Diaz" userId="f637874c-406e-4292-a842-b86c84c0d2e7" providerId="ADAL" clId="{EB8ECBA1-519A-46C3-B60A-4F8E717DEE92}" dt="2025-04-07T17:20:10.313" v="4183" actId="1076"/>
          <ac:spMkLst>
            <pc:docMk/>
            <pc:sldMk cId="3874435647" sldId="349"/>
            <ac:spMk id="16" creationId="{0FD9104B-8A9F-8B76-31AE-D2AD0D4E4E11}"/>
          </ac:spMkLst>
        </pc:spChg>
        <pc:spChg chg="add mod ord">
          <ac:chgData name="Maria Clara Martinez Diaz" userId="f637874c-406e-4292-a842-b86c84c0d2e7" providerId="ADAL" clId="{EB8ECBA1-519A-46C3-B60A-4F8E717DEE92}" dt="2025-04-07T17:19:15.372" v="4172" actId="167"/>
          <ac:spMkLst>
            <pc:docMk/>
            <pc:sldMk cId="3874435647" sldId="349"/>
            <ac:spMk id="17" creationId="{8A038DAE-E9D4-6FE9-69D8-EF677AE34DE0}"/>
          </ac:spMkLst>
        </pc:spChg>
        <pc:spChg chg="add mod ord">
          <ac:chgData name="Maria Clara Martinez Diaz" userId="f637874c-406e-4292-a842-b86c84c0d2e7" providerId="ADAL" clId="{EB8ECBA1-519A-46C3-B60A-4F8E717DEE92}" dt="2025-04-07T17:20:06.754" v="4182" actId="14100"/>
          <ac:spMkLst>
            <pc:docMk/>
            <pc:sldMk cId="3874435647" sldId="349"/>
            <ac:spMk id="20" creationId="{983B2B88-0F87-ED2F-01A4-B6637C07CAAD}"/>
          </ac:spMkLst>
        </pc:spChg>
        <pc:spChg chg="add">
          <ac:chgData name="Maria Clara Martinez Diaz" userId="f637874c-406e-4292-a842-b86c84c0d2e7" providerId="ADAL" clId="{EB8ECBA1-519A-46C3-B60A-4F8E717DEE92}" dt="2025-04-07T17:20:33.126" v="4184"/>
          <ac:spMkLst>
            <pc:docMk/>
            <pc:sldMk cId="3874435647" sldId="349"/>
            <ac:spMk id="21" creationId="{4B186DB3-179D-A384-1249-23AD14969165}"/>
          </ac:spMkLst>
        </pc:spChg>
        <pc:graphicFrameChg chg="del">
          <ac:chgData name="Maria Clara Martinez Diaz" userId="f637874c-406e-4292-a842-b86c84c0d2e7" providerId="ADAL" clId="{EB8ECBA1-519A-46C3-B60A-4F8E717DEE92}" dt="2025-04-07T17:16:53.011" v="4121" actId="478"/>
          <ac:graphicFrameMkLst>
            <pc:docMk/>
            <pc:sldMk cId="3874435647" sldId="349"/>
            <ac:graphicFrameMk id="26" creationId="{B892C941-3D97-B435-FD21-DB21A2071E0C}"/>
          </ac:graphicFrameMkLst>
        </pc:graphicFrameChg>
        <pc:picChg chg="add mod">
          <ac:chgData name="Maria Clara Martinez Diaz" userId="f637874c-406e-4292-a842-b86c84c0d2e7" providerId="ADAL" clId="{EB8ECBA1-519A-46C3-B60A-4F8E717DEE92}" dt="2025-04-07T17:20:49.641" v="4190" actId="1076"/>
          <ac:picMkLst>
            <pc:docMk/>
            <pc:sldMk cId="3874435647" sldId="349"/>
            <ac:picMk id="22" creationId="{0470C46E-883D-FA17-B3BB-718DEA7617C0}"/>
          </ac:picMkLst>
        </pc:picChg>
        <pc:picChg chg="del mod">
          <ac:chgData name="Maria Clara Martinez Diaz" userId="f637874c-406e-4292-a842-b86c84c0d2e7" providerId="ADAL" clId="{EB8ECBA1-519A-46C3-B60A-4F8E717DEE92}" dt="2025-04-07T17:16:23.219" v="4112" actId="478"/>
          <ac:picMkLst>
            <pc:docMk/>
            <pc:sldMk cId="3874435647" sldId="349"/>
            <ac:picMk id="24" creationId="{B9EBBFCE-FCB3-2583-2147-01D665DE1A09}"/>
          </ac:picMkLst>
        </pc:picChg>
      </pc:sldChg>
      <pc:sldChg chg="addSp delSp modSp add mod setBg">
        <pc:chgData name="Maria Clara Martinez Diaz" userId="f637874c-406e-4292-a842-b86c84c0d2e7" providerId="ADAL" clId="{EB8ECBA1-519A-46C3-B60A-4F8E717DEE92}" dt="2025-04-07T18:55:17.793" v="4983" actId="1036"/>
        <pc:sldMkLst>
          <pc:docMk/>
          <pc:sldMk cId="4138208101" sldId="350"/>
        </pc:sldMkLst>
        <pc:spChg chg="add mod">
          <ac:chgData name="Maria Clara Martinez Diaz" userId="f637874c-406e-4292-a842-b86c84c0d2e7" providerId="ADAL" clId="{EB8ECBA1-519A-46C3-B60A-4F8E717DEE92}" dt="2025-04-07T17:34:07.674" v="4487" actId="113"/>
          <ac:spMkLst>
            <pc:docMk/>
            <pc:sldMk cId="4138208101" sldId="350"/>
            <ac:spMk id="4" creationId="{1640D740-5E9A-F06A-5ACF-6C891B663A67}"/>
          </ac:spMkLst>
        </pc:spChg>
        <pc:spChg chg="mod ord">
          <ac:chgData name="Maria Clara Martinez Diaz" userId="f637874c-406e-4292-a842-b86c84c0d2e7" providerId="ADAL" clId="{EB8ECBA1-519A-46C3-B60A-4F8E717DEE92}" dt="2025-04-07T17:26:47.647" v="4254" actId="1076"/>
          <ac:spMkLst>
            <pc:docMk/>
            <pc:sldMk cId="4138208101" sldId="350"/>
            <ac:spMk id="5" creationId="{7CFA812B-AC5E-33A4-7B91-31C77AC8D2FB}"/>
          </ac:spMkLst>
        </pc:spChg>
        <pc:spChg chg="del">
          <ac:chgData name="Maria Clara Martinez Diaz" userId="f637874c-406e-4292-a842-b86c84c0d2e7" providerId="ADAL" clId="{EB8ECBA1-519A-46C3-B60A-4F8E717DEE92}" dt="2025-04-07T17:22:16.288" v="4201" actId="478"/>
          <ac:spMkLst>
            <pc:docMk/>
            <pc:sldMk cId="4138208101" sldId="350"/>
            <ac:spMk id="7" creationId="{67414F19-96E1-9094-FDEF-E948F1347289}"/>
          </ac:spMkLst>
        </pc:spChg>
        <pc:spChg chg="add mod">
          <ac:chgData name="Maria Clara Martinez Diaz" userId="f637874c-406e-4292-a842-b86c84c0d2e7" providerId="ADAL" clId="{EB8ECBA1-519A-46C3-B60A-4F8E717DEE92}" dt="2025-04-07T17:32:40.289" v="4482" actId="164"/>
          <ac:spMkLst>
            <pc:docMk/>
            <pc:sldMk cId="4138208101" sldId="350"/>
            <ac:spMk id="8" creationId="{FF19936F-7DBA-7518-EEAA-B229E3EA5CC1}"/>
          </ac:spMkLst>
        </pc:spChg>
        <pc:spChg chg="del">
          <ac:chgData name="Maria Clara Martinez Diaz" userId="f637874c-406e-4292-a842-b86c84c0d2e7" providerId="ADAL" clId="{EB8ECBA1-519A-46C3-B60A-4F8E717DEE92}" dt="2025-04-07T17:22:16.288" v="4201" actId="478"/>
          <ac:spMkLst>
            <pc:docMk/>
            <pc:sldMk cId="4138208101" sldId="350"/>
            <ac:spMk id="10" creationId="{81A71921-855D-8180-5E34-26F2B3A6A538}"/>
          </ac:spMkLst>
        </pc:spChg>
        <pc:spChg chg="del">
          <ac:chgData name="Maria Clara Martinez Diaz" userId="f637874c-406e-4292-a842-b86c84c0d2e7" providerId="ADAL" clId="{EB8ECBA1-519A-46C3-B60A-4F8E717DEE92}" dt="2025-04-07T17:22:19.495" v="4202" actId="478"/>
          <ac:spMkLst>
            <pc:docMk/>
            <pc:sldMk cId="4138208101" sldId="350"/>
            <ac:spMk id="11" creationId="{67D59489-BECB-AFC1-2247-95D9D687B792}"/>
          </ac:spMkLst>
        </pc:spChg>
        <pc:spChg chg="del">
          <ac:chgData name="Maria Clara Martinez Diaz" userId="f637874c-406e-4292-a842-b86c84c0d2e7" providerId="ADAL" clId="{EB8ECBA1-519A-46C3-B60A-4F8E717DEE92}" dt="2025-04-07T17:22:14.727" v="4200" actId="478"/>
          <ac:spMkLst>
            <pc:docMk/>
            <pc:sldMk cId="4138208101" sldId="350"/>
            <ac:spMk id="12" creationId="{A1E13A2F-1CD6-6CDE-9788-08E7FB22B8B9}"/>
          </ac:spMkLst>
        </pc:spChg>
        <pc:spChg chg="del">
          <ac:chgData name="Maria Clara Martinez Diaz" userId="f637874c-406e-4292-a842-b86c84c0d2e7" providerId="ADAL" clId="{EB8ECBA1-519A-46C3-B60A-4F8E717DEE92}" dt="2025-04-07T17:22:21.571" v="4203" actId="478"/>
          <ac:spMkLst>
            <pc:docMk/>
            <pc:sldMk cId="4138208101" sldId="350"/>
            <ac:spMk id="14" creationId="{29F0E90E-23B8-FBFB-A3EB-F6B073A5835F}"/>
          </ac:spMkLst>
        </pc:spChg>
        <pc:spChg chg="del">
          <ac:chgData name="Maria Clara Martinez Diaz" userId="f637874c-406e-4292-a842-b86c84c0d2e7" providerId="ADAL" clId="{EB8ECBA1-519A-46C3-B60A-4F8E717DEE92}" dt="2025-04-07T17:22:23.543" v="4205" actId="478"/>
          <ac:spMkLst>
            <pc:docMk/>
            <pc:sldMk cId="4138208101" sldId="350"/>
            <ac:spMk id="16" creationId="{A7ECEBB4-4403-5974-6F02-3816CF31F7C6}"/>
          </ac:spMkLst>
        </pc:spChg>
        <pc:spChg chg="del">
          <ac:chgData name="Maria Clara Martinez Diaz" userId="f637874c-406e-4292-a842-b86c84c0d2e7" providerId="ADAL" clId="{EB8ECBA1-519A-46C3-B60A-4F8E717DEE92}" dt="2025-04-07T17:22:22.164" v="4204" actId="478"/>
          <ac:spMkLst>
            <pc:docMk/>
            <pc:sldMk cId="4138208101" sldId="350"/>
            <ac:spMk id="17" creationId="{88C0CDEB-AEAC-3290-C44C-301EB919AB5A}"/>
          </ac:spMkLst>
        </pc:spChg>
        <pc:spChg chg="del">
          <ac:chgData name="Maria Clara Martinez Diaz" userId="f637874c-406e-4292-a842-b86c84c0d2e7" providerId="ADAL" clId="{EB8ECBA1-519A-46C3-B60A-4F8E717DEE92}" dt="2025-04-07T17:22:24.947" v="4206" actId="478"/>
          <ac:spMkLst>
            <pc:docMk/>
            <pc:sldMk cId="4138208101" sldId="350"/>
            <ac:spMk id="20" creationId="{107B5B6A-0215-AC6D-F7D3-7E3B3C2AD495}"/>
          </ac:spMkLst>
        </pc:spChg>
        <pc:spChg chg="add del">
          <ac:chgData name="Maria Clara Martinez Diaz" userId="f637874c-406e-4292-a842-b86c84c0d2e7" providerId="ADAL" clId="{EB8ECBA1-519A-46C3-B60A-4F8E717DEE92}" dt="2025-04-07T17:23:19.825" v="4212" actId="26606"/>
          <ac:spMkLst>
            <pc:docMk/>
            <pc:sldMk cId="4138208101" sldId="350"/>
            <ac:spMk id="2052" creationId="{F0DCC097-1DB8-4B6D-85D0-6FBA0E1CA4BA}"/>
          </ac:spMkLst>
        </pc:spChg>
        <pc:spChg chg="add del">
          <ac:chgData name="Maria Clara Martinez Diaz" userId="f637874c-406e-4292-a842-b86c84c0d2e7" providerId="ADAL" clId="{EB8ECBA1-519A-46C3-B60A-4F8E717DEE92}" dt="2025-04-07T17:23:19.825" v="4212" actId="26606"/>
          <ac:spMkLst>
            <pc:docMk/>
            <pc:sldMk cId="4138208101" sldId="350"/>
            <ac:spMk id="2053" creationId="{E0B58608-23C8-4441-994D-C6823EEE1DB7}"/>
          </ac:spMkLst>
        </pc:spChg>
        <pc:grpChg chg="add mod">
          <ac:chgData name="Maria Clara Martinez Diaz" userId="f637874c-406e-4292-a842-b86c84c0d2e7" providerId="ADAL" clId="{EB8ECBA1-519A-46C3-B60A-4F8E717DEE92}" dt="2025-04-07T17:32:42.604" v="4483" actId="1076"/>
          <ac:grpSpMkLst>
            <pc:docMk/>
            <pc:sldMk cId="4138208101" sldId="350"/>
            <ac:grpSpMk id="21" creationId="{72260A9A-A430-63EB-6108-3CCFB248E5B5}"/>
          </ac:grpSpMkLst>
        </pc:grpChg>
        <pc:grpChg chg="add del">
          <ac:chgData name="Maria Clara Martinez Diaz" userId="f637874c-406e-4292-a842-b86c84c0d2e7" providerId="ADAL" clId="{EB8ECBA1-519A-46C3-B60A-4F8E717DEE92}" dt="2025-04-07T17:23:12.024" v="4210" actId="26606"/>
          <ac:grpSpMkLst>
            <pc:docMk/>
            <pc:sldMk cId="4138208101" sldId="350"/>
            <ac:grpSpMk id="2055" creationId="{D19F7815-3AA2-7679-26F4-A63338C8BD5B}"/>
          </ac:grpSpMkLst>
        </pc:grpChg>
        <pc:graphicFrameChg chg="add mod modGraphic">
          <ac:chgData name="Maria Clara Martinez Diaz" userId="f637874c-406e-4292-a842-b86c84c0d2e7" providerId="ADAL" clId="{EB8ECBA1-519A-46C3-B60A-4F8E717DEE92}" dt="2025-04-07T17:26:45.580" v="4253" actId="1076"/>
          <ac:graphicFrameMkLst>
            <pc:docMk/>
            <pc:sldMk cId="4138208101" sldId="350"/>
            <ac:graphicFrameMk id="2" creationId="{9EA48E23-BEED-142C-5C74-F818E93957CF}"/>
          </ac:graphicFrameMkLst>
        </pc:graphicFrameChg>
        <pc:graphicFrameChg chg="add mod modGraphic">
          <ac:chgData name="Maria Clara Martinez Diaz" userId="f637874c-406e-4292-a842-b86c84c0d2e7" providerId="ADAL" clId="{EB8ECBA1-519A-46C3-B60A-4F8E717DEE92}" dt="2025-04-07T17:30:44.144" v="4465" actId="1076"/>
          <ac:graphicFrameMkLst>
            <pc:docMk/>
            <pc:sldMk cId="4138208101" sldId="350"/>
            <ac:graphicFrameMk id="3" creationId="{32348FC1-B52C-9609-677C-3A3F1187FBC4}"/>
          </ac:graphicFrameMkLst>
        </pc:graphicFrameChg>
        <pc:picChg chg="add mod">
          <ac:chgData name="Maria Clara Martinez Diaz" userId="f637874c-406e-4292-a842-b86c84c0d2e7" providerId="ADAL" clId="{EB8ECBA1-519A-46C3-B60A-4F8E717DEE92}" dt="2025-04-07T18:55:17.793" v="4983" actId="1036"/>
          <ac:picMkLst>
            <pc:docMk/>
            <pc:sldMk cId="4138208101" sldId="350"/>
            <ac:picMk id="15" creationId="{DAE4A91C-41AB-B618-C03F-7C7366E0BC8E}"/>
          </ac:picMkLst>
        </pc:picChg>
        <pc:picChg chg="del">
          <ac:chgData name="Maria Clara Martinez Diaz" userId="f637874c-406e-4292-a842-b86c84c0d2e7" providerId="ADAL" clId="{EB8ECBA1-519A-46C3-B60A-4F8E717DEE92}" dt="2025-04-07T17:22:26.113" v="4207" actId="478"/>
          <ac:picMkLst>
            <pc:docMk/>
            <pc:sldMk cId="4138208101" sldId="350"/>
            <ac:picMk id="22" creationId="{F3842CB1-216F-89F0-5141-F84EF4CEE5E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8:52:52.7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1 522,'2'26,"2"1,0-1,2 0,1 0,14 35,7 25,-4 12,32 105,-45-172,1-1,1-1,1 0,27 38,-40-64,1-1,0 1,0-1,0 1,0-1,1 0,-1 0,1 0,-1 0,1 0,0-1,-1 1,1-1,0 0,0 0,0 0,0 0,5 1,-6-2,0-1,0 1,0 0,0-1,0 1,0-1,0 0,0 0,0 0,0 0,0 0,0 0,0 0,-1 0,1-1,0 1,-1-1,1 1,-1-1,0 0,1 0,-1 1,0-1,0 0,0 0,-1 0,2-4,40-128,-10 28,2-2,-4-2,15-120,-40 209,0 0,2 0,0 1,2 0,0 0,1 1,1 0,1 1,0 0,26-27,16-11,99-81,-121 110,-15 13,13-11,35-38,-39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69D3-6A74-4685-9E78-E37AB3D0F5F2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857250"/>
            <a:ext cx="36385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EAC37-06A3-482A-A97B-C73D0A9BB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604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0010" y="1649770"/>
            <a:ext cx="11880056" cy="3509551"/>
          </a:xfrm>
        </p:spPr>
        <p:txBody>
          <a:bodyPr anchor="b"/>
          <a:lstStyle>
            <a:lvl1pPr algn="ctr">
              <a:defRPr sz="77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0010" y="5294662"/>
            <a:ext cx="11880056" cy="2433817"/>
          </a:xfrm>
        </p:spPr>
        <p:txBody>
          <a:bodyPr/>
          <a:lstStyle>
            <a:lvl1pPr marL="0" indent="0" algn="ctr">
              <a:buNone/>
              <a:defRPr sz="3118"/>
            </a:lvl1pPr>
            <a:lvl2pPr marL="593994" indent="0" algn="ctr">
              <a:buNone/>
              <a:defRPr sz="2598"/>
            </a:lvl2pPr>
            <a:lvl3pPr marL="1187988" indent="0" algn="ctr">
              <a:buNone/>
              <a:defRPr sz="2339"/>
            </a:lvl3pPr>
            <a:lvl4pPr marL="1781983" indent="0" algn="ctr">
              <a:buNone/>
              <a:defRPr sz="2079"/>
            </a:lvl4pPr>
            <a:lvl5pPr marL="2375977" indent="0" algn="ctr">
              <a:buNone/>
              <a:defRPr sz="2079"/>
            </a:lvl5pPr>
            <a:lvl6pPr marL="2969971" indent="0" algn="ctr">
              <a:buNone/>
              <a:defRPr sz="2079"/>
            </a:lvl6pPr>
            <a:lvl7pPr marL="3563965" indent="0" algn="ctr">
              <a:buNone/>
              <a:defRPr sz="2079"/>
            </a:lvl7pPr>
            <a:lvl8pPr marL="4157960" indent="0" algn="ctr">
              <a:buNone/>
              <a:defRPr sz="2079"/>
            </a:lvl8pPr>
            <a:lvl9pPr marL="4751954" indent="0" algn="ctr">
              <a:buNone/>
              <a:defRPr sz="2079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370-476E-4F2A-B291-F9CF24249212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526-B7FF-4229-9587-25724A9E72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052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370-476E-4F2A-B291-F9CF24249212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526-B7FF-4229-9587-25724A9E72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23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5554" y="536700"/>
            <a:ext cx="3415516" cy="85428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05" y="536700"/>
            <a:ext cx="10048548" cy="854286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370-476E-4F2A-B291-F9CF24249212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526-B7FF-4229-9587-25724A9E72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469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370-476E-4F2A-B291-F9CF24249212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526-B7FF-4229-9587-25724A9E72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191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55" y="2513157"/>
            <a:ext cx="13662065" cy="4193259"/>
          </a:xfrm>
        </p:spPr>
        <p:txBody>
          <a:bodyPr anchor="b"/>
          <a:lstStyle>
            <a:lvl1pPr>
              <a:defRPr sz="77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755" y="6746086"/>
            <a:ext cx="13662065" cy="2205136"/>
          </a:xfrm>
        </p:spPr>
        <p:txBody>
          <a:bodyPr/>
          <a:lstStyle>
            <a:lvl1pPr marL="0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598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370-476E-4F2A-B291-F9CF24249212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526-B7FF-4229-9587-25724A9E72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96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05" y="2683500"/>
            <a:ext cx="6732032" cy="639606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9038" y="2683500"/>
            <a:ext cx="6732032" cy="639606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370-476E-4F2A-B291-F9CF24249212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526-B7FF-4229-9587-25724A9E72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99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8" y="536701"/>
            <a:ext cx="13662065" cy="19484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069" y="2471154"/>
            <a:ext cx="6701094" cy="1211074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94" indent="0">
              <a:buNone/>
              <a:defRPr sz="2598" b="1"/>
            </a:lvl2pPr>
            <a:lvl3pPr marL="1187988" indent="0">
              <a:buNone/>
              <a:defRPr sz="2339" b="1"/>
            </a:lvl3pPr>
            <a:lvl4pPr marL="1781983" indent="0">
              <a:buNone/>
              <a:defRPr sz="2079" b="1"/>
            </a:lvl4pPr>
            <a:lvl5pPr marL="2375977" indent="0">
              <a:buNone/>
              <a:defRPr sz="2079" b="1"/>
            </a:lvl5pPr>
            <a:lvl6pPr marL="2969971" indent="0">
              <a:buNone/>
              <a:defRPr sz="2079" b="1"/>
            </a:lvl6pPr>
            <a:lvl7pPr marL="3563965" indent="0">
              <a:buNone/>
              <a:defRPr sz="2079" b="1"/>
            </a:lvl7pPr>
            <a:lvl8pPr marL="4157960" indent="0">
              <a:buNone/>
              <a:defRPr sz="2079" b="1"/>
            </a:lvl8pPr>
            <a:lvl9pPr marL="4751954" indent="0">
              <a:buNone/>
              <a:defRPr sz="207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069" y="3682228"/>
            <a:ext cx="6701094" cy="54160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19038" y="2471154"/>
            <a:ext cx="6734095" cy="1211074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94" indent="0">
              <a:buNone/>
              <a:defRPr sz="2598" b="1"/>
            </a:lvl2pPr>
            <a:lvl3pPr marL="1187988" indent="0">
              <a:buNone/>
              <a:defRPr sz="2339" b="1"/>
            </a:lvl3pPr>
            <a:lvl4pPr marL="1781983" indent="0">
              <a:buNone/>
              <a:defRPr sz="2079" b="1"/>
            </a:lvl4pPr>
            <a:lvl5pPr marL="2375977" indent="0">
              <a:buNone/>
              <a:defRPr sz="2079" b="1"/>
            </a:lvl5pPr>
            <a:lvl6pPr marL="2969971" indent="0">
              <a:buNone/>
              <a:defRPr sz="2079" b="1"/>
            </a:lvl6pPr>
            <a:lvl7pPr marL="3563965" indent="0">
              <a:buNone/>
              <a:defRPr sz="2079" b="1"/>
            </a:lvl7pPr>
            <a:lvl8pPr marL="4157960" indent="0">
              <a:buNone/>
              <a:defRPr sz="2079" b="1"/>
            </a:lvl8pPr>
            <a:lvl9pPr marL="4751954" indent="0">
              <a:buNone/>
              <a:defRPr sz="207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19038" y="3682228"/>
            <a:ext cx="6734095" cy="54160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370-476E-4F2A-B291-F9CF24249212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526-B7FF-4229-9587-25724A9E72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403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370-476E-4F2A-B291-F9CF24249212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526-B7FF-4229-9587-25724A9E72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70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370-476E-4F2A-B291-F9CF24249212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526-B7FF-4229-9587-25724A9E72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07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9" y="672042"/>
            <a:ext cx="5108836" cy="2352146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095" y="1451424"/>
            <a:ext cx="8019038" cy="7163777"/>
          </a:xfrm>
        </p:spPr>
        <p:txBody>
          <a:bodyPr/>
          <a:lstStyle>
            <a:lvl1pPr>
              <a:defRPr sz="4157"/>
            </a:lvl1pPr>
            <a:lvl2pPr>
              <a:defRPr sz="3638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  <a:lvl6pPr>
              <a:defRPr sz="2598"/>
            </a:lvl6pPr>
            <a:lvl7pPr>
              <a:defRPr sz="2598"/>
            </a:lvl7pPr>
            <a:lvl8pPr>
              <a:defRPr sz="2598"/>
            </a:lvl8pPr>
            <a:lvl9pPr>
              <a:defRPr sz="2598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069" y="3024188"/>
            <a:ext cx="5108836" cy="5602681"/>
          </a:xfrm>
        </p:spPr>
        <p:txBody>
          <a:bodyPr/>
          <a:lstStyle>
            <a:lvl1pPr marL="0" indent="0">
              <a:buNone/>
              <a:defRPr sz="2079"/>
            </a:lvl1pPr>
            <a:lvl2pPr marL="593994" indent="0">
              <a:buNone/>
              <a:defRPr sz="1819"/>
            </a:lvl2pPr>
            <a:lvl3pPr marL="1187988" indent="0">
              <a:buNone/>
              <a:defRPr sz="1559"/>
            </a:lvl3pPr>
            <a:lvl4pPr marL="1781983" indent="0">
              <a:buNone/>
              <a:defRPr sz="1299"/>
            </a:lvl4pPr>
            <a:lvl5pPr marL="2375977" indent="0">
              <a:buNone/>
              <a:defRPr sz="1299"/>
            </a:lvl5pPr>
            <a:lvl6pPr marL="2969971" indent="0">
              <a:buNone/>
              <a:defRPr sz="1299"/>
            </a:lvl6pPr>
            <a:lvl7pPr marL="3563965" indent="0">
              <a:buNone/>
              <a:defRPr sz="1299"/>
            </a:lvl7pPr>
            <a:lvl8pPr marL="4157960" indent="0">
              <a:buNone/>
              <a:defRPr sz="1299"/>
            </a:lvl8pPr>
            <a:lvl9pPr marL="4751954" indent="0">
              <a:buNone/>
              <a:defRPr sz="1299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370-476E-4F2A-B291-F9CF24249212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526-B7FF-4229-9587-25724A9E72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83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9" y="672042"/>
            <a:ext cx="5108836" cy="2352146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34095" y="1451424"/>
            <a:ext cx="8019038" cy="7163777"/>
          </a:xfrm>
        </p:spPr>
        <p:txBody>
          <a:bodyPr anchor="t"/>
          <a:lstStyle>
            <a:lvl1pPr marL="0" indent="0">
              <a:buNone/>
              <a:defRPr sz="4157"/>
            </a:lvl1pPr>
            <a:lvl2pPr marL="593994" indent="0">
              <a:buNone/>
              <a:defRPr sz="3638"/>
            </a:lvl2pPr>
            <a:lvl3pPr marL="1187988" indent="0">
              <a:buNone/>
              <a:defRPr sz="3118"/>
            </a:lvl3pPr>
            <a:lvl4pPr marL="1781983" indent="0">
              <a:buNone/>
              <a:defRPr sz="2598"/>
            </a:lvl4pPr>
            <a:lvl5pPr marL="2375977" indent="0">
              <a:buNone/>
              <a:defRPr sz="2598"/>
            </a:lvl5pPr>
            <a:lvl6pPr marL="2969971" indent="0">
              <a:buNone/>
              <a:defRPr sz="2598"/>
            </a:lvl6pPr>
            <a:lvl7pPr marL="3563965" indent="0">
              <a:buNone/>
              <a:defRPr sz="2598"/>
            </a:lvl7pPr>
            <a:lvl8pPr marL="4157960" indent="0">
              <a:buNone/>
              <a:defRPr sz="2598"/>
            </a:lvl8pPr>
            <a:lvl9pPr marL="4751954" indent="0">
              <a:buNone/>
              <a:defRPr sz="259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069" y="3024188"/>
            <a:ext cx="5108836" cy="5602681"/>
          </a:xfrm>
        </p:spPr>
        <p:txBody>
          <a:bodyPr/>
          <a:lstStyle>
            <a:lvl1pPr marL="0" indent="0">
              <a:buNone/>
              <a:defRPr sz="2079"/>
            </a:lvl1pPr>
            <a:lvl2pPr marL="593994" indent="0">
              <a:buNone/>
              <a:defRPr sz="1819"/>
            </a:lvl2pPr>
            <a:lvl3pPr marL="1187988" indent="0">
              <a:buNone/>
              <a:defRPr sz="1559"/>
            </a:lvl3pPr>
            <a:lvl4pPr marL="1781983" indent="0">
              <a:buNone/>
              <a:defRPr sz="1299"/>
            </a:lvl4pPr>
            <a:lvl5pPr marL="2375977" indent="0">
              <a:buNone/>
              <a:defRPr sz="1299"/>
            </a:lvl5pPr>
            <a:lvl6pPr marL="2969971" indent="0">
              <a:buNone/>
              <a:defRPr sz="1299"/>
            </a:lvl6pPr>
            <a:lvl7pPr marL="3563965" indent="0">
              <a:buNone/>
              <a:defRPr sz="1299"/>
            </a:lvl7pPr>
            <a:lvl8pPr marL="4157960" indent="0">
              <a:buNone/>
              <a:defRPr sz="1299"/>
            </a:lvl8pPr>
            <a:lvl9pPr marL="4751954" indent="0">
              <a:buNone/>
              <a:defRPr sz="1299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370-476E-4F2A-B291-F9CF24249212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5526-B7FF-4229-9587-25724A9E72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074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05" y="536701"/>
            <a:ext cx="13662065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05" y="2683500"/>
            <a:ext cx="13662065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9005" y="9343247"/>
            <a:ext cx="356401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74370-476E-4F2A-B291-F9CF24249212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025" y="9343247"/>
            <a:ext cx="5346025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7053" y="9343247"/>
            <a:ext cx="356401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A5526-B7FF-4229-9587-25724A9E72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902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8798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97" indent="-296997" algn="l" defTabSz="118798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8" kern="1200">
          <a:solidFill>
            <a:schemeClr val="tx1"/>
          </a:solidFill>
          <a:latin typeface="+mn-lt"/>
          <a:ea typeface="+mn-ea"/>
          <a:cs typeface="+mn-cs"/>
        </a:defRPr>
      </a:lvl1pPr>
      <a:lvl2pPr marL="890991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retariageneral.gov.co/transparencia-y-acceso-la-informacion-publica/plan-de-accion/plan-de-capacitac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ítulo 1">
            <a:extLst>
              <a:ext uri="{FF2B5EF4-FFF2-40B4-BE49-F238E27FC236}">
                <a16:creationId xmlns:a16="http://schemas.microsoft.com/office/drawing/2014/main" xmlns="" id="{AC5FE621-CB64-4493-BFD5-0B6645D19F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2843" y="1789140"/>
            <a:ext cx="13662068" cy="1948458"/>
          </a:xfrm>
        </p:spPr>
        <p:txBody>
          <a:bodyPr anchorCtr="1">
            <a:normAutofit/>
          </a:bodyPr>
          <a:lstStyle/>
          <a:p>
            <a:pPr lvl="0" algn="ctr"/>
            <a:r>
              <a:rPr lang="es-ES" sz="4000" b="1" dirty="0">
                <a:solidFill>
                  <a:srgbClr val="16436F"/>
                </a:solidFill>
                <a:latin typeface="Museo Sans Cond 500"/>
              </a:rPr>
              <a:t>INFORME DE ACTIVIDADES DESAROLLADAS EN EL MARCO DEL PLAN INSTITUCIONAL DE CAPACITACIÓN PRIMER TRIMESTRE 2025</a:t>
            </a:r>
            <a:endParaRPr lang="es-CO" sz="4000" b="1" dirty="0">
              <a:solidFill>
                <a:srgbClr val="16436F"/>
              </a:solidFill>
              <a:latin typeface="Museo Sans Cond 500"/>
              <a:cs typeface="Calibri Light"/>
            </a:endParaRPr>
          </a:p>
        </p:txBody>
      </p:sp>
      <p:pic>
        <p:nvPicPr>
          <p:cNvPr id="2" name="Drawing 0">
            <a:extLst>
              <a:ext uri="{FF2B5EF4-FFF2-40B4-BE49-F238E27FC236}">
                <a16:creationId xmlns:a16="http://schemas.microsoft.com/office/drawing/2014/main" xmlns="" id="{3EE61159-5C2D-E48C-B008-6F19588BB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248" y="3572192"/>
            <a:ext cx="5011872" cy="429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752112" y="7130399"/>
            <a:ext cx="5994401" cy="1153287"/>
          </a:xfrm>
          <a:prstGeom prst="rect">
            <a:avLst/>
          </a:prstGeom>
          <a:solidFill>
            <a:srgbClr val="FFFFF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C42226E-A59F-B560-014C-AE3DC6B06A30}"/>
              </a:ext>
            </a:extLst>
          </p:cNvPr>
          <p:cNvSpPr/>
          <p:nvPr/>
        </p:nvSpPr>
        <p:spPr>
          <a:xfrm>
            <a:off x="6373778" y="2245577"/>
            <a:ext cx="2617386" cy="5674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B3CF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5BE369B-D7E5-1303-40B9-CB1C58465B73}"/>
              </a:ext>
            </a:extLst>
          </p:cNvPr>
          <p:cNvSpPr/>
          <p:nvPr/>
        </p:nvSpPr>
        <p:spPr>
          <a:xfrm>
            <a:off x="738479" y="2248174"/>
            <a:ext cx="2617386" cy="5648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B3CF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F0C9DE9-9DBF-AFF5-5750-196F9BB941FD}"/>
              </a:ext>
            </a:extLst>
          </p:cNvPr>
          <p:cNvSpPr/>
          <p:nvPr/>
        </p:nvSpPr>
        <p:spPr>
          <a:xfrm>
            <a:off x="666067" y="4798218"/>
            <a:ext cx="8864011" cy="8698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1E4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0" name="Título 1">
            <a:extLst>
              <a:ext uri="{FF2B5EF4-FFF2-40B4-BE49-F238E27FC236}">
                <a16:creationId xmlns:a16="http://schemas.microsoft.com/office/drawing/2014/main" xmlns="" id="{1E9B7530-8673-4AD2-934E-923C9D47C1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8423" y="1092759"/>
            <a:ext cx="12607811" cy="905562"/>
          </a:xfrm>
        </p:spPr>
        <p:txBody>
          <a:bodyPr anchorCtr="1">
            <a:normAutofit/>
          </a:bodyPr>
          <a:lstStyle/>
          <a:p>
            <a:r>
              <a:rPr lang="es-MX" sz="3200" b="1" dirty="0">
                <a:solidFill>
                  <a:srgbClr val="16436F"/>
                </a:solidFill>
                <a:latin typeface="Museo Sans Cond 500"/>
              </a:rPr>
              <a:t>Plan Institucional de Capacitación 2025</a:t>
            </a:r>
            <a:endParaRPr lang="es-MX" sz="3200" dirty="0">
              <a:solidFill>
                <a:srgbClr val="16436F"/>
              </a:solidFill>
              <a:latin typeface="Museo Sans Cond 500"/>
            </a:endParaRPr>
          </a:p>
        </p:txBody>
      </p:sp>
      <p:sp>
        <p:nvSpPr>
          <p:cNvPr id="251" name="TextBox 2">
            <a:extLst>
              <a:ext uri="{FF2B5EF4-FFF2-40B4-BE49-F238E27FC236}">
                <a16:creationId xmlns:a16="http://schemas.microsoft.com/office/drawing/2014/main" xmlns="" id="{C4B37D3A-2B95-432E-86F9-0760B37FEA7B}"/>
              </a:ext>
            </a:extLst>
          </p:cNvPr>
          <p:cNvSpPr txBox="1"/>
          <p:nvPr/>
        </p:nvSpPr>
        <p:spPr>
          <a:xfrm>
            <a:off x="749959" y="4590368"/>
            <a:ext cx="8780121" cy="2862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endParaRPr lang="es-ES" sz="2000" dirty="0">
              <a:latin typeface="Museo Sans Cond 500"/>
            </a:endParaRPr>
          </a:p>
          <a:p>
            <a:pPr algn="just"/>
            <a:r>
              <a:rPr lang="es-ES" sz="2000" dirty="0">
                <a:solidFill>
                  <a:schemeClr val="bg1"/>
                </a:solidFill>
                <a:latin typeface="Museo Sans Cond 500"/>
              </a:rPr>
              <a:t>El Plan Institucional de Capacitación está conformado por cuatro </a:t>
            </a:r>
            <a:r>
              <a:rPr lang="es-ES" sz="2000" dirty="0">
                <a:solidFill>
                  <a:srgbClr val="FFFFFF"/>
                </a:solidFill>
                <a:latin typeface="Museo Sans Cond 500"/>
              </a:rPr>
              <a:t>programas:</a:t>
            </a:r>
          </a:p>
          <a:p>
            <a:pPr algn="just"/>
            <a:endParaRPr lang="es-ES" sz="2000" b="1" dirty="0">
              <a:latin typeface="Museo Sans Cond 500"/>
            </a:endParaRPr>
          </a:p>
          <a:p>
            <a:pPr marL="457200" indent="-457200" algn="just">
              <a:buAutoNum type="arabicPeriod"/>
            </a:pPr>
            <a:r>
              <a:rPr lang="es-ES" sz="2000" b="1" dirty="0">
                <a:solidFill>
                  <a:srgbClr val="16436F"/>
                </a:solidFill>
                <a:latin typeface="Museo Sans Cond 500"/>
              </a:rPr>
              <a:t>Programa de Inducción</a:t>
            </a:r>
          </a:p>
          <a:p>
            <a:pPr marL="457200" indent="-457200" algn="just">
              <a:buAutoNum type="arabicPeriod"/>
            </a:pPr>
            <a:r>
              <a:rPr lang="es-ES" sz="2000" b="1" dirty="0">
                <a:solidFill>
                  <a:srgbClr val="16436F"/>
                </a:solidFill>
                <a:latin typeface="Museo Sans Cond 500"/>
              </a:rPr>
              <a:t>Programa de </a:t>
            </a:r>
            <a:r>
              <a:rPr lang="es-ES" sz="2000" b="1" dirty="0" smtClean="0">
                <a:solidFill>
                  <a:srgbClr val="16436F"/>
                </a:solidFill>
                <a:latin typeface="Museo Sans Cond 500"/>
              </a:rPr>
              <a:t>Entrenamiento/Reentrenamiento </a:t>
            </a:r>
            <a:r>
              <a:rPr lang="es-ES" sz="2000" b="1" dirty="0">
                <a:solidFill>
                  <a:srgbClr val="16436F"/>
                </a:solidFill>
                <a:latin typeface="Museo Sans Cond 500"/>
              </a:rPr>
              <a:t>en el Puesto de Trabajo</a:t>
            </a:r>
          </a:p>
          <a:p>
            <a:pPr marL="457200" indent="-457200" algn="just">
              <a:buAutoNum type="arabicPeriod"/>
            </a:pPr>
            <a:r>
              <a:rPr lang="es-ES" sz="2000" b="1" dirty="0">
                <a:solidFill>
                  <a:srgbClr val="16436F"/>
                </a:solidFill>
                <a:latin typeface="Museo Sans Cond 500"/>
              </a:rPr>
              <a:t>Programa de Capacitación</a:t>
            </a:r>
          </a:p>
          <a:p>
            <a:pPr marL="457200" indent="-457200" algn="just">
              <a:buAutoNum type="arabicPeriod"/>
            </a:pPr>
            <a:r>
              <a:rPr lang="es-ES" sz="2000" b="1" dirty="0">
                <a:solidFill>
                  <a:srgbClr val="16436F"/>
                </a:solidFill>
                <a:latin typeface="Museo Sans Cond 500"/>
              </a:rPr>
              <a:t>Programa de Reinducción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E7ED6DB-99C8-6B59-D347-432F4479875D}"/>
              </a:ext>
            </a:extLst>
          </p:cNvPr>
          <p:cNvSpPr/>
          <p:nvPr/>
        </p:nvSpPr>
        <p:spPr>
          <a:xfrm>
            <a:off x="682933" y="2245578"/>
            <a:ext cx="213101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s-CO" sz="2400" b="1" u="sng" dirty="0">
                <a:solidFill>
                  <a:schemeClr val="bg1"/>
                </a:solidFill>
                <a:latin typeface="+mn-lt"/>
              </a:rPr>
              <a:t>Normatividad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16D58F0-2615-9EE4-C7BA-4E9ABEADF568}"/>
              </a:ext>
            </a:extLst>
          </p:cNvPr>
          <p:cNvSpPr/>
          <p:nvPr/>
        </p:nvSpPr>
        <p:spPr>
          <a:xfrm>
            <a:off x="666068" y="2799547"/>
            <a:ext cx="3976621" cy="15081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s-MX" dirty="0">
                <a:solidFill>
                  <a:srgbClr val="16436F"/>
                </a:solidFill>
                <a:latin typeface="+mn-lt"/>
                <a:cs typeface="Arial" panose="020B0604020202020204" pitchFamily="34" charset="0"/>
              </a:rPr>
              <a:t>Decreto Ley 1567 de 1998, Decreto 1083 de 2015, Decreto 648 de 2017, Plan Nacional de Formación y </a:t>
            </a:r>
            <a:r>
              <a:rPr lang="es-MX" sz="2000" dirty="0">
                <a:solidFill>
                  <a:srgbClr val="16436F"/>
                </a:solidFill>
                <a:latin typeface="+mn-lt"/>
                <a:cs typeface="Arial" panose="020B0604020202020204" pitchFamily="34" charset="0"/>
              </a:rPr>
              <a:t>Capacitación</a:t>
            </a:r>
            <a:r>
              <a:rPr lang="es-MX" dirty="0">
                <a:solidFill>
                  <a:srgbClr val="16436F"/>
                </a:solidFill>
                <a:latin typeface="+mn-lt"/>
                <a:cs typeface="Arial" panose="020B0604020202020204" pitchFamily="34" charset="0"/>
              </a:rPr>
              <a:t> 2023 – 2030, </a:t>
            </a:r>
            <a:r>
              <a:rPr lang="pt-BR" dirty="0">
                <a:solidFill>
                  <a:srgbClr val="16436F"/>
                </a:solidFill>
                <a:latin typeface="+mn-lt"/>
                <a:cs typeface="Arial" panose="020B0604020202020204" pitchFamily="34" charset="0"/>
              </a:rPr>
              <a:t>Circular Externa 001 de 2025 – DASC, entre otras.</a:t>
            </a:r>
            <a:endParaRPr lang="es-MX" dirty="0">
              <a:solidFill>
                <a:srgbClr val="16436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248DDF2-80DD-D6C8-BF5F-C407504219A3}"/>
              </a:ext>
            </a:extLst>
          </p:cNvPr>
          <p:cNvSpPr/>
          <p:nvPr/>
        </p:nvSpPr>
        <p:spPr>
          <a:xfrm>
            <a:off x="6373778" y="2248174"/>
            <a:ext cx="1937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s-CO" sz="2400" b="1" u="sng" dirty="0">
                <a:solidFill>
                  <a:schemeClr val="bg1"/>
                </a:solidFill>
                <a:latin typeface="+mn-lt"/>
              </a:rPr>
              <a:t>Objetivo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D5CF9ED-4C03-FFAA-4A5D-E7F56319CADF}"/>
              </a:ext>
            </a:extLst>
          </p:cNvPr>
          <p:cNvSpPr/>
          <p:nvPr/>
        </p:nvSpPr>
        <p:spPr>
          <a:xfrm>
            <a:off x="6373778" y="2799546"/>
            <a:ext cx="8816687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s-MX" dirty="0">
                <a:solidFill>
                  <a:srgbClr val="16436F"/>
                </a:solidFill>
                <a:latin typeface="+mn-lt"/>
                <a:cs typeface="Arial" panose="020B0604020202020204" pitchFamily="34" charset="0"/>
              </a:rPr>
              <a:t>Fortalecer y desarrollar los conocimientos y habilidades del talento humano de la Secretaría </a:t>
            </a:r>
            <a:r>
              <a:rPr lang="es-MX" sz="2000" dirty="0">
                <a:solidFill>
                  <a:srgbClr val="16436F"/>
                </a:solidFill>
                <a:latin typeface="+mn-lt"/>
                <a:cs typeface="Arial" panose="020B0604020202020204" pitchFamily="34" charset="0"/>
              </a:rPr>
              <a:t>General</a:t>
            </a:r>
            <a:r>
              <a:rPr lang="es-MX" dirty="0">
                <a:solidFill>
                  <a:srgbClr val="16436F"/>
                </a:solidFill>
                <a:latin typeface="+mn-lt"/>
                <a:cs typeface="Arial" panose="020B0604020202020204" pitchFamily="34" charset="0"/>
              </a:rPr>
              <a:t> de la Alcaldía Mayor de Bogotá, D.C., para promover su crecimiento profesional, contribuir al cumplimiento de los objetivos estratégicos y generar valor público.</a:t>
            </a:r>
            <a:endParaRPr lang="es-ES" dirty="0">
              <a:solidFill>
                <a:srgbClr val="16436F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7E018B9-8E47-AD8B-7435-BB45D6EF2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93" t="21749" r="24431" b="57538"/>
          <a:stretch/>
        </p:blipFill>
        <p:spPr bwMode="auto">
          <a:xfrm>
            <a:off x="9564845" y="4705071"/>
            <a:ext cx="5740359" cy="1925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2CEB0EF-F116-E5DA-588A-1EE86F0854F1}"/>
              </a:ext>
            </a:extLst>
          </p:cNvPr>
          <p:cNvSpPr/>
          <p:nvPr/>
        </p:nvSpPr>
        <p:spPr>
          <a:xfrm>
            <a:off x="10555627" y="6457817"/>
            <a:ext cx="2987040" cy="375061"/>
          </a:xfrm>
          <a:prstGeom prst="rect">
            <a:avLst/>
          </a:prstGeom>
          <a:solidFill>
            <a:srgbClr val="16436F"/>
          </a:solidFill>
          <a:ln>
            <a:solidFill>
              <a:srgbClr val="1643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Google Shape;106;p13">
            <a:extLst>
              <a:ext uri="{FF2B5EF4-FFF2-40B4-BE49-F238E27FC236}">
                <a16:creationId xmlns:a16="http://schemas.microsoft.com/office/drawing/2014/main" xmlns="" id="{2A89DFBA-716F-B1D4-2BB0-E2BDD0DE1235}"/>
              </a:ext>
            </a:extLst>
          </p:cNvPr>
          <p:cNvSpPr txBox="1"/>
          <p:nvPr/>
        </p:nvSpPr>
        <p:spPr>
          <a:xfrm>
            <a:off x="10295044" y="6510893"/>
            <a:ext cx="3711406" cy="13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500"/>
              <a:buFont typeface="Open Sans SemiBold"/>
              <a:buNone/>
            </a:pPr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EJES PNFC 2023-2030</a:t>
            </a:r>
            <a:endParaRPr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5B4D4D1-8FAC-BEF0-7838-093656E4F4E5}"/>
              </a:ext>
            </a:extLst>
          </p:cNvPr>
          <p:cNvSpPr txBox="1"/>
          <p:nvPr/>
        </p:nvSpPr>
        <p:spPr>
          <a:xfrm>
            <a:off x="682933" y="7452690"/>
            <a:ext cx="660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16436F"/>
                </a:solidFill>
              </a:rPr>
              <a:t>Accede al documento Plan Institucional de Capacitación 2025 a través del siguiente enlace: </a:t>
            </a:r>
            <a:r>
              <a:rPr lang="es-CO" sz="1600" dirty="0">
                <a:hlinkClick r:id="rId4"/>
              </a:rPr>
              <a:t>https://</a:t>
            </a:r>
            <a:r>
              <a:rPr lang="es-CO" sz="1600" dirty="0" smtClean="0">
                <a:hlinkClick r:id="rId4"/>
              </a:rPr>
              <a:t>secretariageneral.gov.co/transparencia-y-acceso-la-informacion-publica/plan-de-accion/plan-de-capacitacion</a:t>
            </a:r>
            <a:endParaRPr lang="es-CO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752113" y="7130399"/>
            <a:ext cx="599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6436F"/>
                </a:solidFill>
              </a:rPr>
              <a:t>El Plan </a:t>
            </a:r>
            <a:r>
              <a:rPr lang="es-ES" dirty="0">
                <a:solidFill>
                  <a:srgbClr val="16436F"/>
                </a:solidFill>
              </a:rPr>
              <a:t>I</a:t>
            </a:r>
            <a:r>
              <a:rPr lang="es-ES" dirty="0" smtClean="0">
                <a:solidFill>
                  <a:srgbClr val="16436F"/>
                </a:solidFill>
              </a:rPr>
              <a:t>nstitucional de Capacitación fue socializado a través del memorando electrónico </a:t>
            </a:r>
            <a:r>
              <a:rPr lang="es-CO" dirty="0" smtClean="0">
                <a:solidFill>
                  <a:srgbClr val="16436F"/>
                </a:solidFill>
              </a:rPr>
              <a:t>3-2025-3378</a:t>
            </a:r>
            <a:r>
              <a:rPr lang="es-ES" dirty="0" smtClean="0">
                <a:solidFill>
                  <a:srgbClr val="16436F"/>
                </a:solidFill>
              </a:rPr>
              <a:t>,  dos sesiones virtuales sincrónicas, correos masivos  y una jornada presencial.</a:t>
            </a:r>
            <a:endParaRPr lang="es-CO" dirty="0">
              <a:solidFill>
                <a:srgbClr val="16436F"/>
              </a:solidFill>
            </a:endParaRPr>
          </a:p>
        </p:txBody>
      </p:sp>
      <p:sp>
        <p:nvSpPr>
          <p:cNvPr id="8" name="7 Estrella de 7 puntas"/>
          <p:cNvSpPr/>
          <p:nvPr/>
        </p:nvSpPr>
        <p:spPr>
          <a:xfrm>
            <a:off x="8157028" y="7256172"/>
            <a:ext cx="624113" cy="600163"/>
          </a:xfrm>
          <a:prstGeom prst="star7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62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64F58B8C-AB19-B52F-8E1A-DD30A2D1CF2F}"/>
              </a:ext>
            </a:extLst>
          </p:cNvPr>
          <p:cNvSpPr/>
          <p:nvPr/>
        </p:nvSpPr>
        <p:spPr>
          <a:xfrm>
            <a:off x="833120" y="1980325"/>
            <a:ext cx="12029440" cy="953251"/>
          </a:xfrm>
          <a:prstGeom prst="rect">
            <a:avLst/>
          </a:prstGeom>
          <a:noFill/>
          <a:ln>
            <a:solidFill>
              <a:srgbClr val="16436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9A886B5B-E20A-ABCE-B9E5-5C974B93D00A}"/>
              </a:ext>
            </a:extLst>
          </p:cNvPr>
          <p:cNvSpPr/>
          <p:nvPr/>
        </p:nvSpPr>
        <p:spPr>
          <a:xfrm>
            <a:off x="629920" y="5228551"/>
            <a:ext cx="2641600" cy="646331"/>
          </a:xfrm>
          <a:prstGeom prst="rect">
            <a:avLst/>
          </a:prstGeom>
          <a:solidFill>
            <a:srgbClr val="16436F"/>
          </a:solidFill>
          <a:ln>
            <a:solidFill>
              <a:srgbClr val="B3CF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0" name="Título 1">
            <a:extLst>
              <a:ext uri="{FF2B5EF4-FFF2-40B4-BE49-F238E27FC236}">
                <a16:creationId xmlns:a16="http://schemas.microsoft.com/office/drawing/2014/main" xmlns="" id="{1E9B7530-8673-4AD2-934E-923C9D47C1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3612" y="534140"/>
            <a:ext cx="13372849" cy="958357"/>
          </a:xfrm>
        </p:spPr>
        <p:txBody>
          <a:bodyPr anchorCtr="1">
            <a:normAutofit/>
          </a:bodyPr>
          <a:lstStyle/>
          <a:p>
            <a:pPr lvl="0" algn="ctr"/>
            <a:r>
              <a:rPr lang="es-ES" sz="3200" b="1" dirty="0">
                <a:solidFill>
                  <a:srgbClr val="16436F"/>
                </a:solidFill>
                <a:latin typeface="Museo Sans Cond 500"/>
                <a:cs typeface="Calibri Light"/>
              </a:rPr>
              <a:t>Programa de Inducción</a:t>
            </a:r>
            <a:endParaRPr lang="es-ES" sz="5400" b="1" dirty="0">
              <a:solidFill>
                <a:srgbClr val="16436F"/>
              </a:solidFill>
              <a:latin typeface="Museo Sans Cond 500"/>
              <a:cs typeface="Calibri Light"/>
            </a:endParaRPr>
          </a:p>
        </p:txBody>
      </p:sp>
      <p:pic>
        <p:nvPicPr>
          <p:cNvPr id="2050" name="AutoShape 1" descr="Vista previa de imagen">
            <a:extLst>
              <a:ext uri="{FF2B5EF4-FFF2-40B4-BE49-F238E27FC236}">
                <a16:creationId xmlns:a16="http://schemas.microsoft.com/office/drawing/2014/main" xmlns="" id="{13650C9B-C462-41FE-BAEE-2C441DD7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" descr="Vista previa de imagen">
            <a:extLst>
              <a:ext uri="{FF2B5EF4-FFF2-40B4-BE49-F238E27FC236}">
                <a16:creationId xmlns:a16="http://schemas.microsoft.com/office/drawing/2014/main" xmlns="" id="{00000000-0008-0000-0000-000001040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52590" y="1652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7" name="AutoShape 2" descr="Vista previa de imagen">
            <a:extLst>
              <a:ext uri="{FF2B5EF4-FFF2-40B4-BE49-F238E27FC236}">
                <a16:creationId xmlns:a16="http://schemas.microsoft.com/office/drawing/2014/main" xmlns="" id="{00000000-0008-0000-0000-000002040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5102" y="5338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9" name="AutoShape 1" descr="Vista previa de imagen">
            <a:extLst>
              <a:ext uri="{FF2B5EF4-FFF2-40B4-BE49-F238E27FC236}">
                <a16:creationId xmlns:a16="http://schemas.microsoft.com/office/drawing/2014/main" xmlns="" id="{740BD29F-1A3F-4EC1-AFB7-773E8C8B71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52590" y="1652588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0" name="AutoShape 2" descr="Vista previa de imagen">
            <a:extLst>
              <a:ext uri="{FF2B5EF4-FFF2-40B4-BE49-F238E27FC236}">
                <a16:creationId xmlns:a16="http://schemas.microsoft.com/office/drawing/2014/main" xmlns="" id="{034CB1A8-3750-4C64-9996-FF83ABC2B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5102" y="5338763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8" name="AutoShape 1" descr="Vista previa de imagen">
            <a:extLst>
              <a:ext uri="{FF2B5EF4-FFF2-40B4-BE49-F238E27FC236}">
                <a16:creationId xmlns:a16="http://schemas.microsoft.com/office/drawing/2014/main" xmlns="" id="{00000000-0008-0000-0000-000001040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2359" y="2474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9" name="AutoShape 1" descr="Vista previa de imagen">
            <a:extLst>
              <a:ext uri="{FF2B5EF4-FFF2-40B4-BE49-F238E27FC236}">
                <a16:creationId xmlns:a16="http://schemas.microsoft.com/office/drawing/2014/main" xmlns="" id="{740BD29F-1A3F-4EC1-AFB7-773E8C8B71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2359" y="2474912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DC512CA-A19E-D053-F431-B3B14EBCE7E8}"/>
              </a:ext>
            </a:extLst>
          </p:cNvPr>
          <p:cNvSpPr txBox="1"/>
          <p:nvPr/>
        </p:nvSpPr>
        <p:spPr>
          <a:xfrm>
            <a:off x="833120" y="1934823"/>
            <a:ext cx="1202944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16436F"/>
                </a:solidFill>
              </a:rPr>
              <a:t>Durante el primer trimestre (enero-marzo) de 2025, se vincularon a la entidad </a:t>
            </a:r>
            <a:r>
              <a:rPr lang="es-CO" sz="2000" b="1" dirty="0">
                <a:solidFill>
                  <a:srgbClr val="16436F"/>
                </a:solidFill>
              </a:rPr>
              <a:t>26</a:t>
            </a:r>
            <a:r>
              <a:rPr lang="es-CO" sz="2000" dirty="0">
                <a:solidFill>
                  <a:srgbClr val="16436F"/>
                </a:solidFill>
              </a:rPr>
              <a:t> servidores y servidoras en provisionalidad y libre nombramiento y remoción, quienes fueron </a:t>
            </a:r>
            <a:r>
              <a:rPr lang="es-CO" sz="2000" dirty="0" smtClean="0">
                <a:solidFill>
                  <a:srgbClr val="16436F"/>
                </a:solidFill>
              </a:rPr>
              <a:t>inscritos(as) </a:t>
            </a:r>
            <a:r>
              <a:rPr lang="es-CO" sz="2000" dirty="0">
                <a:solidFill>
                  <a:srgbClr val="16436F"/>
                </a:solidFill>
              </a:rPr>
              <a:t>a los siguientes cursos virtuales que hacen parte del </a:t>
            </a:r>
            <a:r>
              <a:rPr lang="es-CO" sz="2000" b="1" dirty="0">
                <a:solidFill>
                  <a:srgbClr val="16436F"/>
                </a:solidFill>
              </a:rPr>
              <a:t>Programa de Inducción</a:t>
            </a:r>
            <a:r>
              <a:rPr lang="es-CO" sz="2000" dirty="0">
                <a:solidFill>
                  <a:srgbClr val="16436F"/>
                </a:solidFill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0F290BC-62DD-D793-CBC0-3BBEB0926EB2}"/>
              </a:ext>
            </a:extLst>
          </p:cNvPr>
          <p:cNvSpPr txBox="1"/>
          <p:nvPr/>
        </p:nvSpPr>
        <p:spPr>
          <a:xfrm>
            <a:off x="833119" y="3234453"/>
            <a:ext cx="7755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2000" dirty="0">
                <a:solidFill>
                  <a:srgbClr val="16436F"/>
                </a:solidFill>
              </a:rPr>
              <a:t>Inducción a la Secretaría General de la Alcaldía Mayor de Bogotá. D.C.</a:t>
            </a:r>
          </a:p>
          <a:p>
            <a:pPr marL="342900" indent="-342900">
              <a:buAutoNum type="arabicPeriod"/>
            </a:pPr>
            <a:r>
              <a:rPr lang="es-CO" sz="2000" dirty="0">
                <a:solidFill>
                  <a:srgbClr val="16436F"/>
                </a:solidFill>
              </a:rPr>
              <a:t>El derecho de las mujeres a una vida libre de violencias</a:t>
            </a:r>
          </a:p>
          <a:p>
            <a:pPr marL="342900" indent="-342900">
              <a:buAutoNum type="arabicPeriod"/>
            </a:pPr>
            <a:r>
              <a:rPr lang="es-CO" sz="2000" dirty="0">
                <a:solidFill>
                  <a:srgbClr val="16436F"/>
                </a:solidFill>
              </a:rPr>
              <a:t>Ingreso al Servicio Público 2024-2027</a:t>
            </a:r>
          </a:p>
          <a:p>
            <a:pPr marL="342900" indent="-342900">
              <a:buAutoNum type="arabicPeriod"/>
            </a:pPr>
            <a:r>
              <a:rPr lang="es-CO" sz="2000" dirty="0">
                <a:solidFill>
                  <a:srgbClr val="16436F"/>
                </a:solidFill>
              </a:rPr>
              <a:t>Inteligencia Artificial Generativa</a:t>
            </a:r>
          </a:p>
          <a:p>
            <a:pPr marL="342900" indent="-342900">
              <a:buAutoNum type="arabicPeriod"/>
            </a:pPr>
            <a:r>
              <a:rPr lang="es-CO" sz="2000" dirty="0">
                <a:solidFill>
                  <a:srgbClr val="16436F"/>
                </a:solidFill>
              </a:rPr>
              <a:t>Visualización de Datos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3835BD4-B7D1-FD62-FF95-D837225DC0E8}"/>
              </a:ext>
            </a:extLst>
          </p:cNvPr>
          <p:cNvSpPr txBox="1"/>
          <p:nvPr/>
        </p:nvSpPr>
        <p:spPr>
          <a:xfrm>
            <a:off x="629919" y="5338763"/>
            <a:ext cx="9254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Gestión realizada:</a:t>
            </a:r>
          </a:p>
          <a:p>
            <a:endParaRPr lang="es-CO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s-CO" sz="2000" dirty="0">
                <a:solidFill>
                  <a:srgbClr val="16436F"/>
                </a:solidFill>
              </a:rPr>
              <a:t>La Dirección de Talento Humano solicitó la inscripción de los servidores y servidoras a los cursos virtuales a los administradores de las plataformas Aula del Saber Distrital y Soy 10 Aprende. </a:t>
            </a:r>
          </a:p>
          <a:p>
            <a:pPr marL="342900" indent="-342900">
              <a:buAutoNum type="arabicPeriod"/>
            </a:pPr>
            <a:r>
              <a:rPr lang="es-CO" sz="2000" dirty="0">
                <a:solidFill>
                  <a:srgbClr val="16436F"/>
                </a:solidFill>
              </a:rPr>
              <a:t>Se envío recordatorio a los servidores y servidores informando la fecha de finalización del curso de Inducción a la Secretaría General de la Alcaldía Mayor de Bogotá, D.C.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CDDC436C-AE06-94DB-B12F-F5887A145D63}"/>
              </a:ext>
            </a:extLst>
          </p:cNvPr>
          <p:cNvGrpSpPr/>
          <p:nvPr/>
        </p:nvGrpSpPr>
        <p:grpSpPr>
          <a:xfrm>
            <a:off x="8364807" y="3522506"/>
            <a:ext cx="4736896" cy="2029210"/>
            <a:chOff x="7794171" y="3445112"/>
            <a:chExt cx="4736896" cy="2029210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xmlns="" id="{5CDF0D4C-C2B2-4D24-8A85-E40D24F58B14}"/>
                </a:ext>
              </a:extLst>
            </p:cNvPr>
            <p:cNvSpPr/>
            <p:nvPr/>
          </p:nvSpPr>
          <p:spPr>
            <a:xfrm>
              <a:off x="7794171" y="3445112"/>
              <a:ext cx="4736896" cy="202920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89C6824F-8BBF-605B-74E3-CB24274967BC}"/>
                </a:ext>
              </a:extLst>
            </p:cNvPr>
            <p:cNvSpPr txBox="1"/>
            <p:nvPr/>
          </p:nvSpPr>
          <p:spPr>
            <a:xfrm>
              <a:off x="8026400" y="3535330"/>
              <a:ext cx="45046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b="1" dirty="0">
                  <a:solidFill>
                    <a:srgbClr val="16436F"/>
                  </a:solidFill>
                </a:rPr>
                <a:t>I cohorte curso virtual Inducción a la Secretaría General de la Alcaldía Mayor de Bogotá, D.C.</a:t>
              </a:r>
              <a:r>
                <a:rPr lang="es-CO" sz="2000" dirty="0">
                  <a:solidFill>
                    <a:srgbClr val="16436F"/>
                  </a:solidFill>
                </a:rPr>
                <a:t>:</a:t>
              </a:r>
              <a:r>
                <a:rPr lang="es-CO" sz="2000" b="1" dirty="0">
                  <a:solidFill>
                    <a:srgbClr val="16436F"/>
                  </a:solidFill>
                </a:rPr>
                <a:t> </a:t>
              </a:r>
              <a:r>
                <a:rPr lang="es-CO" sz="2000" dirty="0">
                  <a:solidFill>
                    <a:srgbClr val="16436F"/>
                  </a:solidFill>
                </a:rPr>
                <a:t>12 de febrero - 12 de marzo de 2025. De los 16 servidores(as) inscritos(as), 8 terminaron el curso, lo que corresponde al 50%.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F1D405A-29AD-3727-CA4C-9F206BDFB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8498" y="3839757"/>
            <a:ext cx="3320311" cy="4497791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6D06EA56-96D7-BEA8-22C4-649762C20A38}"/>
              </a:ext>
            </a:extLst>
          </p:cNvPr>
          <p:cNvSpPr/>
          <p:nvPr/>
        </p:nvSpPr>
        <p:spPr>
          <a:xfrm>
            <a:off x="12803992" y="1922464"/>
            <a:ext cx="1163310" cy="1000363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 descr="Grupo de hombres contorno">
            <a:extLst>
              <a:ext uri="{FF2B5EF4-FFF2-40B4-BE49-F238E27FC236}">
                <a16:creationId xmlns:a16="http://schemas.microsoft.com/office/drawing/2014/main" xmlns="" id="{1300F964-0AD3-036C-9827-577E21FC2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922276" y="19415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08CDB379-C56E-DF40-8CD8-A0EBBADB5823}"/>
              </a:ext>
            </a:extLst>
          </p:cNvPr>
          <p:cNvSpPr/>
          <p:nvPr/>
        </p:nvSpPr>
        <p:spPr>
          <a:xfrm>
            <a:off x="843643" y="1890029"/>
            <a:ext cx="13336814" cy="15550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AutoShape 1" descr="Vista previa de imagen">
            <a:extLst>
              <a:ext uri="{FF2B5EF4-FFF2-40B4-BE49-F238E27FC236}">
                <a16:creationId xmlns:a16="http://schemas.microsoft.com/office/drawing/2014/main" xmlns="" id="{13650C9B-C462-41FE-BAEE-2C441DD7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" descr="Vista previa de imagen">
            <a:extLst>
              <a:ext uri="{FF2B5EF4-FFF2-40B4-BE49-F238E27FC236}">
                <a16:creationId xmlns:a16="http://schemas.microsoft.com/office/drawing/2014/main" xmlns="" id="{00000000-0008-0000-0000-000001040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52590" y="1652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7" name="AutoShape 2" descr="Vista previa de imagen">
            <a:extLst>
              <a:ext uri="{FF2B5EF4-FFF2-40B4-BE49-F238E27FC236}">
                <a16:creationId xmlns:a16="http://schemas.microsoft.com/office/drawing/2014/main" xmlns="" id="{00000000-0008-0000-0000-000002040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5102" y="5338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9" name="AutoShape 1" descr="Vista previa de imagen">
            <a:extLst>
              <a:ext uri="{FF2B5EF4-FFF2-40B4-BE49-F238E27FC236}">
                <a16:creationId xmlns:a16="http://schemas.microsoft.com/office/drawing/2014/main" xmlns="" id="{740BD29F-1A3F-4EC1-AFB7-773E8C8B71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52590" y="1652588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0" name="AutoShape 2" descr="Vista previa de imagen">
            <a:extLst>
              <a:ext uri="{FF2B5EF4-FFF2-40B4-BE49-F238E27FC236}">
                <a16:creationId xmlns:a16="http://schemas.microsoft.com/office/drawing/2014/main" xmlns="" id="{034CB1A8-3750-4C64-9996-FF83ABC2B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5102" y="5338763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8" name="AutoShape 1" descr="Vista previa de imagen">
            <a:extLst>
              <a:ext uri="{FF2B5EF4-FFF2-40B4-BE49-F238E27FC236}">
                <a16:creationId xmlns:a16="http://schemas.microsoft.com/office/drawing/2014/main" xmlns="" id="{00000000-0008-0000-0000-000001040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2359" y="2474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9" name="AutoShape 1" descr="Vista previa de imagen">
            <a:extLst>
              <a:ext uri="{FF2B5EF4-FFF2-40B4-BE49-F238E27FC236}">
                <a16:creationId xmlns:a16="http://schemas.microsoft.com/office/drawing/2014/main" xmlns="" id="{740BD29F-1A3F-4EC1-AFB7-773E8C8B71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2359" y="2474912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12C22AD-2CE7-12E5-EA3C-312CB2BE5064}"/>
              </a:ext>
            </a:extLst>
          </p:cNvPr>
          <p:cNvSpPr txBox="1"/>
          <p:nvPr/>
        </p:nvSpPr>
        <p:spPr>
          <a:xfrm>
            <a:off x="1393371" y="1067813"/>
            <a:ext cx="10740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16436F"/>
                </a:solidFill>
                <a:latin typeface="Museo Sans Cond 500"/>
                <a:cs typeface="Calibri Light"/>
              </a:rPr>
              <a:t>Programa de Entrenamiento en el Puesto de Trabajo</a:t>
            </a:r>
            <a:endParaRPr lang="es-CO" sz="3200" b="1" dirty="0">
              <a:solidFill>
                <a:srgbClr val="16436F"/>
              </a:solidFill>
              <a:latin typeface="Museo Sans Cond 500"/>
              <a:cs typeface="Calibri Ligh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86ECF40-C321-188F-E004-B0218F64381C}"/>
              </a:ext>
            </a:extLst>
          </p:cNvPr>
          <p:cNvSpPr txBox="1"/>
          <p:nvPr/>
        </p:nvSpPr>
        <p:spPr>
          <a:xfrm>
            <a:off x="961571" y="1997775"/>
            <a:ext cx="132188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s-MX" sz="2000" dirty="0">
                <a:solidFill>
                  <a:srgbClr val="16436F"/>
                </a:solidFill>
                <a:latin typeface="+mn-lt"/>
                <a:cs typeface="Arial" panose="020B0604020202020204" pitchFamily="34" charset="0"/>
              </a:rPr>
              <a:t>El entrenamiento en el puesto de trabajo tiene como propósito principal, brindar toda la información necesaria para que el(la) servidor(a) público(a) pueda desarrollar las habilidades y destrezas que le permitan desempeñar su trabajo con los estándares de calidad y productividad requeridos para el empleo al que se vinculó. Se formaliza a través del Formato 4232000 - FT- 967 “Agenda de entrenamiento en el puesto de trabajo”.</a:t>
            </a:r>
            <a:endParaRPr lang="es-ES" sz="2000" dirty="0">
              <a:solidFill>
                <a:srgbClr val="16436F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010B8ED-262B-EB2A-1724-EF35C7AB2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153" y="3556906"/>
            <a:ext cx="3828797" cy="4749800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20FE4AA1-84A2-4334-F345-B4C84E817C89}"/>
              </a:ext>
            </a:extLst>
          </p:cNvPr>
          <p:cNvGrpSpPr/>
          <p:nvPr/>
        </p:nvGrpSpPr>
        <p:grpSpPr>
          <a:xfrm>
            <a:off x="9205677" y="3791840"/>
            <a:ext cx="5966309" cy="1429658"/>
            <a:chOff x="5500915" y="3773714"/>
            <a:chExt cx="5966309" cy="1429658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5E539D9D-C0C3-EE3E-630F-7A4A31A836EA}"/>
                </a:ext>
              </a:extLst>
            </p:cNvPr>
            <p:cNvSpPr/>
            <p:nvPr/>
          </p:nvSpPr>
          <p:spPr>
            <a:xfrm>
              <a:off x="6008914" y="3773714"/>
              <a:ext cx="1911123" cy="55154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71EE9C64-EBAD-C568-E65E-9F377B95009B}"/>
                </a:ext>
              </a:extLst>
            </p:cNvPr>
            <p:cNvSpPr txBox="1"/>
            <p:nvPr/>
          </p:nvSpPr>
          <p:spPr>
            <a:xfrm>
              <a:off x="8200571" y="3864819"/>
              <a:ext cx="269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16436F"/>
                  </a:solidFill>
                </a:rPr>
                <a:t>26 </a:t>
              </a:r>
              <a:r>
                <a:rPr lang="es-CO" sz="2000" b="1" dirty="0">
                  <a:solidFill>
                    <a:srgbClr val="16436F"/>
                  </a:solidFill>
                </a:rPr>
                <a:t>nombramientos</a:t>
              </a:r>
              <a:endParaRPr lang="es-CO" b="1" dirty="0">
                <a:solidFill>
                  <a:srgbClr val="16436F"/>
                </a:solidFill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BEE03D4E-AD28-8790-D740-5964F980155F}"/>
                </a:ext>
              </a:extLst>
            </p:cNvPr>
            <p:cNvSpPr/>
            <p:nvPr/>
          </p:nvSpPr>
          <p:spPr>
            <a:xfrm>
              <a:off x="5500915" y="4651829"/>
              <a:ext cx="2419122" cy="55154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xmlns="" id="{9D4027F2-B0CD-EFF1-7B5A-CDC29437ABDE}"/>
                </a:ext>
              </a:extLst>
            </p:cNvPr>
            <p:cNvSpPr txBox="1"/>
            <p:nvPr/>
          </p:nvSpPr>
          <p:spPr>
            <a:xfrm>
              <a:off x="8200570" y="4742934"/>
              <a:ext cx="3266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16436F"/>
                  </a:solidFill>
                </a:rPr>
                <a:t>54 </a:t>
              </a:r>
              <a:r>
                <a:rPr lang="es-CO" sz="2000" b="1" dirty="0">
                  <a:solidFill>
                    <a:srgbClr val="16436F"/>
                  </a:solidFill>
                </a:rPr>
                <a:t>servidores(as) en encargo</a:t>
              </a:r>
              <a:endParaRPr lang="es-CO" b="1" dirty="0">
                <a:solidFill>
                  <a:srgbClr val="16436F"/>
                </a:solidFill>
              </a:endParaRPr>
            </a:p>
          </p:txBody>
        </p:sp>
      </p:grp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A8FAE590-6AA8-6A2B-B7BF-180876A36D84}"/>
              </a:ext>
            </a:extLst>
          </p:cNvPr>
          <p:cNvSpPr/>
          <p:nvPr/>
        </p:nvSpPr>
        <p:spPr>
          <a:xfrm>
            <a:off x="6008914" y="5931806"/>
            <a:ext cx="5737450" cy="16327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91DCBBF-9902-7637-045A-36196C317BFA}"/>
              </a:ext>
            </a:extLst>
          </p:cNvPr>
          <p:cNvSpPr txBox="1"/>
          <p:nvPr/>
        </p:nvSpPr>
        <p:spPr>
          <a:xfrm>
            <a:off x="6377884" y="6086474"/>
            <a:ext cx="524691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16436F"/>
                </a:solidFill>
              </a:rPr>
              <a:t>Durante el trimestre se recibieron </a:t>
            </a:r>
            <a:r>
              <a:rPr lang="es-MX" sz="2000" b="1" dirty="0">
                <a:solidFill>
                  <a:srgbClr val="16436F"/>
                </a:solidFill>
              </a:rPr>
              <a:t>65</a:t>
            </a:r>
            <a:r>
              <a:rPr lang="es-MX" sz="2000" dirty="0">
                <a:solidFill>
                  <a:srgbClr val="16436F"/>
                </a:solidFill>
              </a:rPr>
              <a:t> formatos FT 967 "Agenda de Entrenamiento en el Puesto de Trabajo" y se envió un recordatorio a los(as) </a:t>
            </a:r>
            <a:r>
              <a:rPr lang="es-MX" sz="2000" b="1" dirty="0">
                <a:solidFill>
                  <a:srgbClr val="16436F"/>
                </a:solidFill>
              </a:rPr>
              <a:t>15</a:t>
            </a:r>
            <a:r>
              <a:rPr lang="es-MX" sz="2000" dirty="0">
                <a:solidFill>
                  <a:srgbClr val="16436F"/>
                </a:solidFill>
              </a:rPr>
              <a:t> servidores(as) pendientes.</a:t>
            </a:r>
            <a:endParaRPr lang="es-CO" sz="2000" dirty="0">
              <a:solidFill>
                <a:srgbClr val="1643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4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5D0B9BD-FDD6-1244-26CA-1BA31B909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A1A4A558-FFF0-7F8D-2541-6CE7398EE7F7}"/>
              </a:ext>
            </a:extLst>
          </p:cNvPr>
          <p:cNvSpPr/>
          <p:nvPr/>
        </p:nvSpPr>
        <p:spPr>
          <a:xfrm>
            <a:off x="843642" y="1890029"/>
            <a:ext cx="13913747" cy="16327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AutoShape 1" descr="Vista previa de imagen">
            <a:extLst>
              <a:ext uri="{FF2B5EF4-FFF2-40B4-BE49-F238E27FC236}">
                <a16:creationId xmlns:a16="http://schemas.microsoft.com/office/drawing/2014/main" xmlns="" id="{165BAEEC-3322-487C-073D-DD62C57C2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" descr="Vista previa de imagen">
            <a:extLst>
              <a:ext uri="{FF2B5EF4-FFF2-40B4-BE49-F238E27FC236}">
                <a16:creationId xmlns:a16="http://schemas.microsoft.com/office/drawing/2014/main" xmlns="" id="{E2D71E77-0038-E62E-457E-9158D82C4E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52590" y="1652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7" name="AutoShape 2" descr="Vista previa de imagen">
            <a:extLst>
              <a:ext uri="{FF2B5EF4-FFF2-40B4-BE49-F238E27FC236}">
                <a16:creationId xmlns:a16="http://schemas.microsoft.com/office/drawing/2014/main" xmlns="" id="{8CB3382E-0A39-EA14-38BD-FD1F565956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5102" y="5338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9" name="AutoShape 1" descr="Vista previa de imagen">
            <a:extLst>
              <a:ext uri="{FF2B5EF4-FFF2-40B4-BE49-F238E27FC236}">
                <a16:creationId xmlns:a16="http://schemas.microsoft.com/office/drawing/2014/main" xmlns="" id="{AB3A0AFF-BBD4-5688-8D09-A7B4008511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52590" y="1652588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0" name="AutoShape 2" descr="Vista previa de imagen">
            <a:extLst>
              <a:ext uri="{FF2B5EF4-FFF2-40B4-BE49-F238E27FC236}">
                <a16:creationId xmlns:a16="http://schemas.microsoft.com/office/drawing/2014/main" xmlns="" id="{BC933F40-4799-46C3-FEB7-B2F70147C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5102" y="5338763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8" name="AutoShape 1" descr="Vista previa de imagen">
            <a:extLst>
              <a:ext uri="{FF2B5EF4-FFF2-40B4-BE49-F238E27FC236}">
                <a16:creationId xmlns:a16="http://schemas.microsoft.com/office/drawing/2014/main" xmlns="" id="{12F18BE7-AAF1-77B1-9D6D-7BE74A5344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2359" y="2474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9" name="AutoShape 1" descr="Vista previa de imagen">
            <a:extLst>
              <a:ext uri="{FF2B5EF4-FFF2-40B4-BE49-F238E27FC236}">
                <a16:creationId xmlns:a16="http://schemas.microsoft.com/office/drawing/2014/main" xmlns="" id="{B0CCF6F6-5555-46E6-C09F-3E3F828084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2359" y="2474912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1554E5A-2066-8E0D-3F29-6CD8A24EE45C}"/>
              </a:ext>
            </a:extLst>
          </p:cNvPr>
          <p:cNvSpPr txBox="1"/>
          <p:nvPr/>
        </p:nvSpPr>
        <p:spPr>
          <a:xfrm>
            <a:off x="2772229" y="1067813"/>
            <a:ext cx="9361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16436F"/>
                </a:solidFill>
                <a:latin typeface="Museo Sans Cond 500"/>
                <a:cs typeface="Calibri Light"/>
              </a:rPr>
              <a:t>Programa de Capacitación</a:t>
            </a:r>
            <a:endParaRPr lang="es-CO" sz="3200" b="1" dirty="0">
              <a:solidFill>
                <a:srgbClr val="16436F"/>
              </a:solidFill>
              <a:latin typeface="Museo Sans Cond 500"/>
              <a:cs typeface="Calibri Ligh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96B9388-16D9-19BA-16A8-203AA816D141}"/>
              </a:ext>
            </a:extLst>
          </p:cNvPr>
          <p:cNvSpPr txBox="1"/>
          <p:nvPr/>
        </p:nvSpPr>
        <p:spPr>
          <a:xfrm>
            <a:off x="961571" y="1997775"/>
            <a:ext cx="132188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es-MX" sz="2000" dirty="0">
                <a:solidFill>
                  <a:srgbClr val="16436F"/>
                </a:solidFill>
                <a:latin typeface="+mn-lt"/>
                <a:cs typeface="Arial" panose="020B0604020202020204" pitchFamily="34" charset="0"/>
              </a:rPr>
              <a:t>Entre enero y marzo se realizaron 12 actividades de capacitación, discriminadas en: </a:t>
            </a:r>
            <a:endParaRPr lang="es-ES" sz="2000" dirty="0">
              <a:solidFill>
                <a:srgbClr val="16436F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91DF2AF-9EF3-2FEF-8ACC-E0356BD00E91}"/>
              </a:ext>
            </a:extLst>
          </p:cNvPr>
          <p:cNvSpPr/>
          <p:nvPr/>
        </p:nvSpPr>
        <p:spPr>
          <a:xfrm>
            <a:off x="1117600" y="2474912"/>
            <a:ext cx="898553" cy="314325"/>
          </a:xfrm>
          <a:prstGeom prst="rect">
            <a:avLst/>
          </a:prstGeom>
          <a:solidFill>
            <a:srgbClr val="0271BE"/>
          </a:solidFill>
          <a:ln>
            <a:solidFill>
              <a:srgbClr val="0271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575EB4D-EB64-CFB5-A6EF-0D4995463A7A}"/>
              </a:ext>
            </a:extLst>
          </p:cNvPr>
          <p:cNvSpPr txBox="1"/>
          <p:nvPr/>
        </p:nvSpPr>
        <p:spPr>
          <a:xfrm>
            <a:off x="3425371" y="2431985"/>
            <a:ext cx="1550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16436F"/>
                </a:solidFill>
              </a:rPr>
              <a:t>2 cursos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4958AD5-E70D-59FA-5BEA-E84A2379988B}"/>
              </a:ext>
            </a:extLst>
          </p:cNvPr>
          <p:cNvSpPr/>
          <p:nvPr/>
        </p:nvSpPr>
        <p:spPr>
          <a:xfrm>
            <a:off x="1117600" y="2972325"/>
            <a:ext cx="1901371" cy="40011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FFFF00"/>
              </a:highligh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72BD3BC-1B13-3D14-989E-97C28AA0EB0C}"/>
              </a:ext>
            </a:extLst>
          </p:cNvPr>
          <p:cNvSpPr txBox="1"/>
          <p:nvPr/>
        </p:nvSpPr>
        <p:spPr>
          <a:xfrm>
            <a:off x="3425371" y="2949826"/>
            <a:ext cx="1550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16436F"/>
                </a:solidFill>
              </a:rPr>
              <a:t>10 charlas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xmlns="" id="{A5B6E780-577A-BABE-B877-5A84BE0B1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07535"/>
              </p:ext>
            </p:extLst>
          </p:nvPr>
        </p:nvGraphicFramePr>
        <p:xfrm>
          <a:off x="4746170" y="3623137"/>
          <a:ext cx="9256475" cy="445971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7199087">
                  <a:extLst>
                    <a:ext uri="{9D8B030D-6E8A-4147-A177-3AD203B41FA5}">
                      <a16:colId xmlns:a16="http://schemas.microsoft.com/office/drawing/2014/main" xmlns="" val="433603711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xmlns="" val="1955108833"/>
                    </a:ext>
                  </a:extLst>
                </a:gridCol>
                <a:gridCol w="1099445">
                  <a:extLst>
                    <a:ext uri="{9D8B030D-6E8A-4147-A177-3AD203B41FA5}">
                      <a16:colId xmlns:a16="http://schemas.microsoft.com/office/drawing/2014/main" xmlns="" val="1786994529"/>
                    </a:ext>
                  </a:extLst>
                </a:gridCol>
              </a:tblGrid>
              <a:tr h="43344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u="none" strike="noStrike" dirty="0">
                          <a:solidFill>
                            <a:srgbClr val="16436F"/>
                          </a:solidFill>
                          <a:effectLst/>
                        </a:rPr>
                        <a:t>Nombre de la capacitación</a:t>
                      </a:r>
                      <a:endParaRPr lang="es-CO" sz="2000" b="1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6436F"/>
                          </a:solidFill>
                          <a:effectLst/>
                        </a:rPr>
                        <a:t>Mes</a:t>
                      </a:r>
                      <a:endParaRPr lang="es-CO" sz="2000" b="1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Asistentes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088024"/>
                  </a:ext>
                </a:extLst>
              </a:tr>
              <a:tr h="26038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Transferencias Gestión Documental</a:t>
                      </a:r>
                      <a:endParaRPr lang="es-CO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Febrero</a:t>
                      </a:r>
                      <a:endParaRPr lang="es-CO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09236228"/>
                  </a:ext>
                </a:extLst>
              </a:tr>
              <a:tr h="26038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solidFill>
                            <a:srgbClr val="16436F"/>
                          </a:solidFill>
                          <a:effectLst/>
                        </a:rPr>
                        <a:t>Orientación en materia disciplinaria</a:t>
                      </a:r>
                      <a:endParaRPr lang="es-CO" sz="18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>
                          <a:solidFill>
                            <a:srgbClr val="16436F"/>
                          </a:solidFill>
                          <a:effectLst/>
                        </a:rPr>
                        <a:t>Febrero</a:t>
                      </a:r>
                      <a:endParaRPr lang="es-CO" sz="18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41176096"/>
                  </a:ext>
                </a:extLst>
              </a:tr>
              <a:tr h="260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solidFill>
                            <a:srgbClr val="16436F"/>
                          </a:solidFill>
                          <a:effectLst/>
                        </a:rPr>
                        <a:t>Acoso Laboral y Acoso Sexual Laboral</a:t>
                      </a:r>
                      <a:endParaRPr lang="es-MX" sz="18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Febrero</a:t>
                      </a:r>
                      <a:endParaRPr lang="es-CO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18909794"/>
                  </a:ext>
                </a:extLst>
              </a:tr>
              <a:tr h="260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solidFill>
                            <a:srgbClr val="16436F"/>
                          </a:solidFill>
                          <a:effectLst/>
                        </a:rPr>
                        <a:t>Seguridad de la Información y Tratamiento de datos personales</a:t>
                      </a:r>
                      <a:endParaRPr lang="es-MX" sz="18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>
                          <a:solidFill>
                            <a:srgbClr val="16436F"/>
                          </a:solidFill>
                          <a:effectLst/>
                        </a:rPr>
                        <a:t>Febrero</a:t>
                      </a:r>
                      <a:endParaRPr lang="es-CO" sz="18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91316470"/>
                  </a:ext>
                </a:extLst>
              </a:tr>
              <a:tr h="31532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Atención Sectores Sociales LGBTI</a:t>
                      </a:r>
                      <a:endParaRPr lang="es-CO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Febrero</a:t>
                      </a:r>
                      <a:endParaRPr lang="es-CO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86659988"/>
                  </a:ext>
                </a:extLst>
              </a:tr>
              <a:tr h="260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Socialización Manual de Contratación y Supervisión</a:t>
                      </a:r>
                      <a:endParaRPr lang="es-MX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Marzo</a:t>
                      </a:r>
                      <a:endParaRPr lang="es-CO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10346121"/>
                  </a:ext>
                </a:extLst>
              </a:tr>
              <a:tr h="29115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solidFill>
                            <a:srgbClr val="16436F"/>
                          </a:solidFill>
                          <a:effectLst/>
                        </a:rPr>
                        <a:t>Socialización Código de Procedimiento Administrativo y de lo Contencioso Administrativo</a:t>
                      </a:r>
                      <a:endParaRPr lang="es-CO" sz="18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Marzo</a:t>
                      </a:r>
                      <a:endParaRPr lang="es-CO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90803214"/>
                  </a:ext>
                </a:extLst>
              </a:tr>
              <a:tr h="260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solidFill>
                            <a:srgbClr val="16436F"/>
                          </a:solidFill>
                          <a:effectLst/>
                        </a:rPr>
                        <a:t>Procesos disciplinarios en la etapa de juzgamiento</a:t>
                      </a:r>
                      <a:endParaRPr lang="es-MX" sz="18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Marzo</a:t>
                      </a:r>
                      <a:endParaRPr lang="es-CO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56580564"/>
                  </a:ext>
                </a:extLst>
              </a:tr>
              <a:tr h="26038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solidFill>
                            <a:srgbClr val="16436F"/>
                          </a:solidFill>
                          <a:effectLst/>
                        </a:rPr>
                        <a:t>Charla Actos Administrativos</a:t>
                      </a:r>
                      <a:endParaRPr lang="es-CO" sz="18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Marzo</a:t>
                      </a:r>
                      <a:endParaRPr lang="es-CO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70270462"/>
                  </a:ext>
                </a:extLst>
              </a:tr>
              <a:tr h="260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solidFill>
                            <a:srgbClr val="16436F"/>
                          </a:solidFill>
                          <a:effectLst/>
                        </a:rPr>
                        <a:t>Producción de documentos de archivo</a:t>
                      </a:r>
                      <a:endParaRPr lang="es-MX" sz="18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Marzo</a:t>
                      </a:r>
                      <a:endParaRPr lang="es-CO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6874853"/>
                  </a:ext>
                </a:extLst>
              </a:tr>
              <a:tr h="260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solidFill>
                            <a:srgbClr val="16436F"/>
                          </a:solidFill>
                          <a:effectLst/>
                        </a:rPr>
                        <a:t>Curso virtual sincrónico Contratación Estatal (ESAP)</a:t>
                      </a:r>
                      <a:endParaRPr lang="es-MX" sz="18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Marzo</a:t>
                      </a:r>
                      <a:endParaRPr lang="es-CO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88002643"/>
                  </a:ext>
                </a:extLst>
              </a:tr>
              <a:tr h="26038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Curso virtual Teletrabajo para Teletrabajadores (SOY 10 Aprende)</a:t>
                      </a:r>
                      <a:endParaRPr lang="es-MX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Marzo</a:t>
                      </a:r>
                      <a:endParaRPr lang="es-CO" sz="18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20968576"/>
                  </a:ext>
                </a:extLst>
              </a:tr>
              <a:tr h="260386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Total participaciones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20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16436F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7347487"/>
                  </a:ext>
                </a:extLst>
              </a:tr>
            </a:tbl>
          </a:graphicData>
        </a:graphic>
      </p:graphicFrame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F2D55F76-9FAD-50CF-54FE-1706BD3AC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20" y="2832095"/>
            <a:ext cx="4885007" cy="55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E2EB4B5-C1A6-7DA4-D679-710487A95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8A038DAE-E9D4-6FE9-69D8-EF677AE34DE0}"/>
              </a:ext>
            </a:extLst>
          </p:cNvPr>
          <p:cNvSpPr/>
          <p:nvPr/>
        </p:nvSpPr>
        <p:spPr>
          <a:xfrm>
            <a:off x="843642" y="5040312"/>
            <a:ext cx="8721271" cy="16312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BA0C2E6F-6A1A-00F1-85DA-9CB73684377E}"/>
              </a:ext>
            </a:extLst>
          </p:cNvPr>
          <p:cNvSpPr/>
          <p:nvPr/>
        </p:nvSpPr>
        <p:spPr>
          <a:xfrm>
            <a:off x="843642" y="1890029"/>
            <a:ext cx="13913747" cy="28518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AutoShape 1" descr="Vista previa de imagen">
            <a:extLst>
              <a:ext uri="{FF2B5EF4-FFF2-40B4-BE49-F238E27FC236}">
                <a16:creationId xmlns:a16="http://schemas.microsoft.com/office/drawing/2014/main" xmlns="" id="{60284F92-B65F-CCBA-158D-509784EAB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" descr="Vista previa de imagen">
            <a:extLst>
              <a:ext uri="{FF2B5EF4-FFF2-40B4-BE49-F238E27FC236}">
                <a16:creationId xmlns:a16="http://schemas.microsoft.com/office/drawing/2014/main" xmlns="" id="{94207BFA-A147-ADCB-05FB-51159313AB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52590" y="1652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7" name="AutoShape 2" descr="Vista previa de imagen">
            <a:extLst>
              <a:ext uri="{FF2B5EF4-FFF2-40B4-BE49-F238E27FC236}">
                <a16:creationId xmlns:a16="http://schemas.microsoft.com/office/drawing/2014/main" xmlns="" id="{B3D31713-C239-CFD5-8073-EE307D46BF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5102" y="5338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9" name="AutoShape 1" descr="Vista previa de imagen">
            <a:extLst>
              <a:ext uri="{FF2B5EF4-FFF2-40B4-BE49-F238E27FC236}">
                <a16:creationId xmlns:a16="http://schemas.microsoft.com/office/drawing/2014/main" xmlns="" id="{A718543B-6FC0-8D04-BB82-5B48CF7EBA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52590" y="1652588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0" name="AutoShape 2" descr="Vista previa de imagen">
            <a:extLst>
              <a:ext uri="{FF2B5EF4-FFF2-40B4-BE49-F238E27FC236}">
                <a16:creationId xmlns:a16="http://schemas.microsoft.com/office/drawing/2014/main" xmlns="" id="{E30675A0-C764-FCB3-8DAD-C8C5067E56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5102" y="5338763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8" name="AutoShape 1" descr="Vista previa de imagen">
            <a:extLst>
              <a:ext uri="{FF2B5EF4-FFF2-40B4-BE49-F238E27FC236}">
                <a16:creationId xmlns:a16="http://schemas.microsoft.com/office/drawing/2014/main" xmlns="" id="{68EEB179-229B-1B14-D4DD-C10F463907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2359" y="2474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9" name="AutoShape 1" descr="Vista previa de imagen">
            <a:extLst>
              <a:ext uri="{FF2B5EF4-FFF2-40B4-BE49-F238E27FC236}">
                <a16:creationId xmlns:a16="http://schemas.microsoft.com/office/drawing/2014/main" xmlns="" id="{1E3F3F66-F2C7-7AFF-6578-38126E11AA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2359" y="2474912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ADE9B2B-2896-7F3F-08A6-39BBB64A0C6A}"/>
              </a:ext>
            </a:extLst>
          </p:cNvPr>
          <p:cNvSpPr txBox="1"/>
          <p:nvPr/>
        </p:nvSpPr>
        <p:spPr>
          <a:xfrm>
            <a:off x="2772229" y="1067813"/>
            <a:ext cx="9361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16436F"/>
                </a:solidFill>
                <a:latin typeface="Museo Sans Cond 500"/>
                <a:cs typeface="Calibri Light"/>
              </a:rPr>
              <a:t>Indicador procedimiento de Formación y Capacitación</a:t>
            </a:r>
            <a:endParaRPr lang="es-CO" sz="3200" b="1" dirty="0">
              <a:solidFill>
                <a:srgbClr val="16436F"/>
              </a:solidFill>
              <a:latin typeface="Museo Sans Cond 500"/>
              <a:cs typeface="Calibri Ligh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47E155C-06F3-6C98-C6CB-57355842CDAD}"/>
              </a:ext>
            </a:extLst>
          </p:cNvPr>
          <p:cNvSpPr txBox="1"/>
          <p:nvPr/>
        </p:nvSpPr>
        <p:spPr>
          <a:xfrm>
            <a:off x="961571" y="1997775"/>
            <a:ext cx="132188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s-MX" sz="2000" b="1" dirty="0">
                <a:solidFill>
                  <a:srgbClr val="16436F"/>
                </a:solidFill>
              </a:rPr>
              <a:t>Indicador: </a:t>
            </a:r>
            <a:r>
              <a:rPr lang="es-MX" sz="2000" dirty="0">
                <a:solidFill>
                  <a:srgbClr val="16436F"/>
                </a:solidFill>
              </a:rPr>
              <a:t>Alcanzar un nivel de satisfacción mayor o igual al 80% sobre las actividades - jornadas de capacitación desarrolladas desde el Plan Institucional de Capacitación - PIC.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es-MX" sz="2000" dirty="0">
              <a:solidFill>
                <a:srgbClr val="16436F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s-MX" sz="2000" b="1" dirty="0">
                <a:solidFill>
                  <a:srgbClr val="16436F"/>
                </a:solidFill>
              </a:rPr>
              <a:t>Formula de Cálculo: </a:t>
            </a:r>
            <a:r>
              <a:rPr lang="es-MX" sz="2000" dirty="0">
                <a:solidFill>
                  <a:srgbClr val="16436F"/>
                </a:solidFill>
              </a:rPr>
              <a:t>(Σ nivel de satisfacción de las jornadas de capacitación que, desde el PIC, se ejecutan por medio de las líneas de autogestión y contratación durante el período / Total de actividades que, desde el PIC, se desarrollaron a través de las líneas de autogestión y capacitación durante el período ) *100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es-MX" sz="2000" dirty="0">
              <a:solidFill>
                <a:srgbClr val="16436F"/>
              </a:solidFill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es-MX" sz="2000" b="1" dirty="0">
                <a:solidFill>
                  <a:srgbClr val="16436F"/>
                </a:solidFill>
              </a:rPr>
              <a:t>Frecuencia De Medición: </a:t>
            </a:r>
            <a:r>
              <a:rPr lang="es-MX" sz="2000" dirty="0">
                <a:solidFill>
                  <a:srgbClr val="16436F"/>
                </a:solidFill>
              </a:rPr>
              <a:t>Trimestral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es-ES" sz="2000" dirty="0">
              <a:solidFill>
                <a:srgbClr val="16436F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A461174-A574-16BD-BCB2-49230F5B2233}"/>
              </a:ext>
            </a:extLst>
          </p:cNvPr>
          <p:cNvSpPr txBox="1"/>
          <p:nvPr/>
        </p:nvSpPr>
        <p:spPr>
          <a:xfrm>
            <a:off x="961570" y="5052923"/>
            <a:ext cx="86033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16436F"/>
                </a:solidFill>
              </a:rPr>
              <a:t>¿Cómo se mide?</a:t>
            </a:r>
          </a:p>
          <a:p>
            <a:r>
              <a:rPr lang="es-CO" sz="2000" dirty="0">
                <a:solidFill>
                  <a:srgbClr val="16436F"/>
                </a:solidFill>
              </a:rPr>
              <a:t>Se gestiona el diligenciamiento de la información relacionada con la evaluación de satisfacción (establecida de acuerdo con los lineamientos del Departamento Administrativo del Servicio Civil Distrital).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983B2B88-0F87-ED2F-01A4-B6637C07CAAD}"/>
              </a:ext>
            </a:extLst>
          </p:cNvPr>
          <p:cNvSpPr/>
          <p:nvPr/>
        </p:nvSpPr>
        <p:spPr>
          <a:xfrm>
            <a:off x="961570" y="6836229"/>
            <a:ext cx="8603343" cy="13987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FD9104B-8A9F-8B76-31AE-D2AD0D4E4E11}"/>
              </a:ext>
            </a:extLst>
          </p:cNvPr>
          <p:cNvSpPr txBox="1"/>
          <p:nvPr/>
        </p:nvSpPr>
        <p:spPr>
          <a:xfrm>
            <a:off x="961570" y="6899419"/>
            <a:ext cx="8164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16436F"/>
                </a:solidFill>
              </a:rPr>
              <a:t>¿Qué se mide?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6436F"/>
                </a:solidFill>
              </a:rPr>
              <a:t>Desempeño del facilitador y/o formador.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6436F"/>
                </a:solidFill>
              </a:rPr>
              <a:t>Cumplimiento de los objetivos del espacio de formación.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6436F"/>
                </a:solidFill>
              </a:rPr>
              <a:t>Recursos utilizados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470C46E-883D-FA17-B3BB-718DEA761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843" y="2979037"/>
            <a:ext cx="4720546" cy="53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3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A31F9BA-39EF-3FE5-F3C8-750B2CD9A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utoShape 1" descr="Vista previa de imagen">
            <a:extLst>
              <a:ext uri="{FF2B5EF4-FFF2-40B4-BE49-F238E27FC236}">
                <a16:creationId xmlns:a16="http://schemas.microsoft.com/office/drawing/2014/main" xmlns="" id="{20E664A6-B290-B6D2-787E-A344E2D7F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" descr="Vista previa de imagen">
            <a:extLst>
              <a:ext uri="{FF2B5EF4-FFF2-40B4-BE49-F238E27FC236}">
                <a16:creationId xmlns:a16="http://schemas.microsoft.com/office/drawing/2014/main" xmlns="" id="{2051BFEF-C878-67F5-58E9-99BAAE2FA4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52590" y="1652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9" name="AutoShape 1" descr="Vista previa de imagen">
            <a:extLst>
              <a:ext uri="{FF2B5EF4-FFF2-40B4-BE49-F238E27FC236}">
                <a16:creationId xmlns:a16="http://schemas.microsoft.com/office/drawing/2014/main" xmlns="" id="{B180ECAB-DCF3-1228-2F94-C6EA8256E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52590" y="1652588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8" name="AutoShape 1" descr="Vista previa de imagen">
            <a:extLst>
              <a:ext uri="{FF2B5EF4-FFF2-40B4-BE49-F238E27FC236}">
                <a16:creationId xmlns:a16="http://schemas.microsoft.com/office/drawing/2014/main" xmlns="" id="{750E24C5-06B7-7D83-B935-565F071C40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2359" y="2474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9" name="AutoShape 1" descr="Vista previa de imagen">
            <a:extLst>
              <a:ext uri="{FF2B5EF4-FFF2-40B4-BE49-F238E27FC236}">
                <a16:creationId xmlns:a16="http://schemas.microsoft.com/office/drawing/2014/main" xmlns="" id="{DD64A39E-AE7D-85BC-9D1E-B536A5E572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2359" y="2474912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CFA812B-AC5E-33A4-7B91-31C77AC8D2FB}"/>
              </a:ext>
            </a:extLst>
          </p:cNvPr>
          <p:cNvSpPr txBox="1"/>
          <p:nvPr/>
        </p:nvSpPr>
        <p:spPr>
          <a:xfrm>
            <a:off x="1335313" y="1131240"/>
            <a:ext cx="11103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16436F"/>
                </a:solidFill>
                <a:latin typeface="Museo Sans Cond 500"/>
                <a:cs typeface="Calibri Light"/>
              </a:rPr>
              <a:t>Indicador procedimiento de Formación y Capacitación</a:t>
            </a:r>
            <a:endParaRPr lang="es-CO" sz="3200" b="1" dirty="0">
              <a:solidFill>
                <a:srgbClr val="16436F"/>
              </a:solidFill>
              <a:latin typeface="Museo Sans Cond 500"/>
              <a:cs typeface="Calibri Ligh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9EA48E23-BEED-142C-5C74-F818E9395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90519"/>
              </p:ext>
            </p:extLst>
          </p:nvPr>
        </p:nvGraphicFramePr>
        <p:xfrm>
          <a:off x="942966" y="1966913"/>
          <a:ext cx="12729492" cy="424104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72167">
                  <a:extLst>
                    <a:ext uri="{9D8B030D-6E8A-4147-A177-3AD203B41FA5}">
                      <a16:colId xmlns:a16="http://schemas.microsoft.com/office/drawing/2014/main" xmlns="" val="2359630029"/>
                    </a:ext>
                  </a:extLst>
                </a:gridCol>
                <a:gridCol w="1482353">
                  <a:extLst>
                    <a:ext uri="{9D8B030D-6E8A-4147-A177-3AD203B41FA5}">
                      <a16:colId xmlns:a16="http://schemas.microsoft.com/office/drawing/2014/main" xmlns="" val="123718912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xmlns="" val="388975165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xmlns="" val="265147481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411447940"/>
                    </a:ext>
                  </a:extLst>
                </a:gridCol>
                <a:gridCol w="1770744">
                  <a:extLst>
                    <a:ext uri="{9D8B030D-6E8A-4147-A177-3AD203B41FA5}">
                      <a16:colId xmlns:a16="http://schemas.microsoft.com/office/drawing/2014/main" xmlns="" val="4096411772"/>
                    </a:ext>
                  </a:extLst>
                </a:gridCol>
              </a:tblGrid>
              <a:tr h="2668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u="none" strike="noStrike" dirty="0">
                          <a:solidFill>
                            <a:srgbClr val="16436F"/>
                          </a:solidFill>
                          <a:effectLst/>
                        </a:rPr>
                        <a:t>Nombre de la capacitación</a:t>
                      </a:r>
                      <a:endParaRPr lang="es-CO" sz="1600" b="1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6436F"/>
                          </a:solidFill>
                          <a:effectLst/>
                        </a:rPr>
                        <a:t>Mes realización</a:t>
                      </a:r>
                      <a:endParaRPr lang="es-CO" sz="1600" b="1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6436F"/>
                          </a:solidFill>
                          <a:effectLst/>
                        </a:rPr>
                        <a:t>Desempeño del formador o facilitador</a:t>
                      </a:r>
                      <a:endParaRPr lang="es-CO" sz="1600" b="1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rgbClr val="16436F"/>
                          </a:solidFill>
                          <a:effectLst/>
                        </a:rPr>
                        <a:t>Cumplimiento de los objetivos del espacio de formación</a:t>
                      </a:r>
                      <a:endParaRPr lang="es-MX" sz="1600" b="1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6436F"/>
                          </a:solidFill>
                          <a:effectLst/>
                        </a:rPr>
                        <a:t>Recursos y otros aspectos</a:t>
                      </a:r>
                      <a:endParaRPr lang="es-CO" sz="1600" b="1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6436F"/>
                          </a:solidFill>
                          <a:effectLst/>
                        </a:rPr>
                        <a:t>Promedio satisfacción</a:t>
                      </a:r>
                      <a:endParaRPr lang="es-CO" sz="1600" b="1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extLst>
                  <a:ext uri="{0D108BD9-81ED-4DB2-BD59-A6C34878D82A}">
                    <a16:rowId xmlns:a16="http://schemas.microsoft.com/office/drawing/2014/main" xmlns="" val="1898121999"/>
                  </a:ext>
                </a:extLst>
              </a:tr>
              <a:tr h="17411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Transferencias Gestión Documental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Febrero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96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94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95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95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extLst>
                  <a:ext uri="{0D108BD9-81ED-4DB2-BD59-A6C34878D82A}">
                    <a16:rowId xmlns:a16="http://schemas.microsoft.com/office/drawing/2014/main" xmlns="" val="1678286097"/>
                  </a:ext>
                </a:extLst>
              </a:tr>
              <a:tr h="17411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Orientación en materia disciplinaria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Febrero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96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96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96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95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extLst>
                  <a:ext uri="{0D108BD9-81ED-4DB2-BD59-A6C34878D82A}">
                    <a16:rowId xmlns:a16="http://schemas.microsoft.com/office/drawing/2014/main" xmlns="" val="3668327874"/>
                  </a:ext>
                </a:extLst>
              </a:tr>
              <a:tr h="17411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Acoso Laboral y Acoso Sexual Laboral</a:t>
                      </a:r>
                      <a:endParaRPr lang="es-MX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Febrero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96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96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96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95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extLst>
                  <a:ext uri="{0D108BD9-81ED-4DB2-BD59-A6C34878D82A}">
                    <a16:rowId xmlns:a16="http://schemas.microsoft.com/office/drawing/2014/main" xmlns="" val="3311912829"/>
                  </a:ext>
                </a:extLst>
              </a:tr>
              <a:tr h="17411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solidFill>
                            <a:srgbClr val="16436F"/>
                          </a:solidFill>
                          <a:effectLst/>
                        </a:rPr>
                        <a:t>Seguridad de la Información y Tratamiento de datos personales</a:t>
                      </a:r>
                      <a:endParaRPr lang="es-MX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Febrero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88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91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92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90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extLst>
                  <a:ext uri="{0D108BD9-81ED-4DB2-BD59-A6C34878D82A}">
                    <a16:rowId xmlns:a16="http://schemas.microsoft.com/office/drawing/2014/main" xmlns="" val="2154540531"/>
                  </a:ext>
                </a:extLst>
              </a:tr>
              <a:tr h="17411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solidFill>
                            <a:srgbClr val="16436F"/>
                          </a:solidFill>
                          <a:effectLst/>
                        </a:rPr>
                        <a:t>Socialización Manual de Contratación y Supervisión</a:t>
                      </a:r>
                      <a:endParaRPr lang="es-MX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Marzo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87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84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84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85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extLst>
                  <a:ext uri="{0D108BD9-81ED-4DB2-BD59-A6C34878D82A}">
                    <a16:rowId xmlns:a16="http://schemas.microsoft.com/office/drawing/2014/main" xmlns="" val="444339340"/>
                  </a:ext>
                </a:extLst>
              </a:tr>
              <a:tr h="17411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Socialización Código de Procedimiento Administrativo y de lo Contencioso Administrativo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Marzo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90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89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88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89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extLst>
                  <a:ext uri="{0D108BD9-81ED-4DB2-BD59-A6C34878D82A}">
                    <a16:rowId xmlns:a16="http://schemas.microsoft.com/office/drawing/2014/main" xmlns="" val="4084601139"/>
                  </a:ext>
                </a:extLst>
              </a:tr>
              <a:tr h="17411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solidFill>
                            <a:srgbClr val="16436F"/>
                          </a:solidFill>
                          <a:effectLst/>
                        </a:rPr>
                        <a:t>Procesos disciplinarios en la etapa de juzgamiento</a:t>
                      </a:r>
                      <a:endParaRPr lang="es-MX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Marzo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88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88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87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88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extLst>
                  <a:ext uri="{0D108BD9-81ED-4DB2-BD59-A6C34878D82A}">
                    <a16:rowId xmlns:a16="http://schemas.microsoft.com/office/drawing/2014/main" xmlns="" val="2117679445"/>
                  </a:ext>
                </a:extLst>
              </a:tr>
              <a:tr h="17411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solidFill>
                            <a:srgbClr val="16436F"/>
                          </a:solidFill>
                          <a:effectLst/>
                        </a:rPr>
                        <a:t>Curso virtual de Inducción a la Secretaría General Cohorte I</a:t>
                      </a:r>
                      <a:endParaRPr lang="es-MX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Marzo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93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92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94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93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extLst>
                  <a:ext uri="{0D108BD9-81ED-4DB2-BD59-A6C34878D82A}">
                    <a16:rowId xmlns:a16="http://schemas.microsoft.com/office/drawing/2014/main" xmlns="" val="258235719"/>
                  </a:ext>
                </a:extLst>
              </a:tr>
              <a:tr h="17411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Charla Actos Administrativos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Marzo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92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94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90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92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extLst>
                  <a:ext uri="{0D108BD9-81ED-4DB2-BD59-A6C34878D82A}">
                    <a16:rowId xmlns:a16="http://schemas.microsoft.com/office/drawing/2014/main" xmlns="" val="3662715204"/>
                  </a:ext>
                </a:extLst>
              </a:tr>
              <a:tr h="17411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Producción de documentos de archivo</a:t>
                      </a:r>
                      <a:endParaRPr lang="es-MX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Marzo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86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87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rgbClr val="16436F"/>
                          </a:solidFill>
                          <a:effectLst/>
                        </a:rPr>
                        <a:t>86</a:t>
                      </a:r>
                      <a:endParaRPr lang="es-CO" sz="1600" b="0" i="0" u="none" strike="noStrike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rgbClr val="16436F"/>
                          </a:solidFill>
                          <a:effectLst/>
                        </a:rPr>
                        <a:t>86</a:t>
                      </a:r>
                      <a:endParaRPr lang="es-CO" sz="16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6" marR="8706" marT="8706" marB="0" anchor="ctr"/>
                </a:tc>
                <a:extLst>
                  <a:ext uri="{0D108BD9-81ED-4DB2-BD59-A6C34878D82A}">
                    <a16:rowId xmlns:a16="http://schemas.microsoft.com/office/drawing/2014/main" xmlns="" val="1317889461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32348FC1-B52C-9609-677C-3A3F1187F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224113"/>
              </p:ext>
            </p:extLst>
          </p:nvPr>
        </p:nvGraphicFramePr>
        <p:xfrm>
          <a:off x="2948431" y="6879225"/>
          <a:ext cx="3108669" cy="111633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3108669">
                  <a:extLst>
                    <a:ext uri="{9D8B030D-6E8A-4147-A177-3AD203B41FA5}">
                      <a16:colId xmlns:a16="http://schemas.microsoft.com/office/drawing/2014/main" xmlns="" val="2946037437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solidFill>
                            <a:srgbClr val="16436F"/>
                          </a:solidFill>
                          <a:effectLst/>
                        </a:rPr>
                        <a:t>Índice Satisfacción I trimestre</a:t>
                      </a:r>
                      <a:endParaRPr lang="es-CO" sz="2400" b="1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96810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 smtClean="0">
                          <a:solidFill>
                            <a:srgbClr val="16436F"/>
                          </a:solidFill>
                          <a:effectLst/>
                        </a:rPr>
                        <a:t>91,02</a:t>
                      </a:r>
                      <a:endParaRPr lang="es-CO" sz="2400" b="0" i="0" u="none" strike="noStrike" dirty="0">
                        <a:solidFill>
                          <a:srgbClr val="1643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2963185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640D740-5E9A-F06A-5ACF-6C891B663A67}"/>
              </a:ext>
            </a:extLst>
          </p:cNvPr>
          <p:cNvSpPr txBox="1"/>
          <p:nvPr/>
        </p:nvSpPr>
        <p:spPr>
          <a:xfrm>
            <a:off x="6313714" y="6364339"/>
            <a:ext cx="8443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6436F"/>
                </a:solidFill>
              </a:rPr>
              <a:t>El índice de satisfacción correspondiente a las actividades de capacitación ejecutadas entre los meses de enero y marzo </a:t>
            </a:r>
            <a:r>
              <a:rPr lang="es-ES" b="1" dirty="0">
                <a:solidFill>
                  <a:srgbClr val="16436F"/>
                </a:solidFill>
              </a:rPr>
              <a:t>superó</a:t>
            </a:r>
            <a:r>
              <a:rPr lang="es-ES" dirty="0">
                <a:solidFill>
                  <a:srgbClr val="16436F"/>
                </a:solidFill>
              </a:rPr>
              <a:t> la meta establecida en el indicador de referencia. Este resultado evidencia, entre otros factores, el adecuado dominio de los contenidos por parte de los facilitadores(as), la pertinencia y relevancia de las temáticas abordadas, así como la efectividad de las estrategias y herramientas pedagógicas implementadas.</a:t>
            </a:r>
            <a:endParaRPr lang="es-CO" dirty="0">
              <a:solidFill>
                <a:srgbClr val="16436F"/>
              </a:solidFill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72260A9A-A430-63EB-6108-3CCFB248E5B5}"/>
              </a:ext>
            </a:extLst>
          </p:cNvPr>
          <p:cNvGrpSpPr/>
          <p:nvPr/>
        </p:nvGrpSpPr>
        <p:grpSpPr>
          <a:xfrm>
            <a:off x="1467973" y="6729275"/>
            <a:ext cx="1480458" cy="1416230"/>
            <a:chOff x="3497943" y="6734629"/>
            <a:chExt cx="1480458" cy="1416230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FF19936F-7DBA-7518-EEAA-B229E3EA5CC1}"/>
                </a:ext>
              </a:extLst>
            </p:cNvPr>
            <p:cNvSpPr/>
            <p:nvPr/>
          </p:nvSpPr>
          <p:spPr>
            <a:xfrm>
              <a:off x="3497943" y="6734629"/>
              <a:ext cx="1480458" cy="141623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5" name="Gráfico 14" descr="Mano con dedo índice apuntando a la derecha con relleno sólido">
              <a:extLst>
                <a:ext uri="{FF2B5EF4-FFF2-40B4-BE49-F238E27FC236}">
                  <a16:creationId xmlns:a16="http://schemas.microsoft.com/office/drawing/2014/main" xmlns="" id="{DAE4A91C-41AB-B618-C03F-7C7366E0B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772408" y="702640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20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53A2F06-2A11-8F91-0432-618C908DD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0B2179DE-344E-B536-1686-77F7EBE35493}"/>
              </a:ext>
            </a:extLst>
          </p:cNvPr>
          <p:cNvSpPr/>
          <p:nvPr/>
        </p:nvSpPr>
        <p:spPr>
          <a:xfrm>
            <a:off x="843642" y="1890029"/>
            <a:ext cx="13913747" cy="16327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AutoShape 1" descr="Vista previa de imagen">
            <a:extLst>
              <a:ext uri="{FF2B5EF4-FFF2-40B4-BE49-F238E27FC236}">
                <a16:creationId xmlns:a16="http://schemas.microsoft.com/office/drawing/2014/main" xmlns="" id="{8DD187AF-E0C7-53BE-FB0A-B2EEBCD9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" descr="Vista previa de imagen">
            <a:extLst>
              <a:ext uri="{FF2B5EF4-FFF2-40B4-BE49-F238E27FC236}">
                <a16:creationId xmlns:a16="http://schemas.microsoft.com/office/drawing/2014/main" xmlns="" id="{270CFE72-D3BE-9509-0B69-67FF6FE4AE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52590" y="1652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9" name="AutoShape 1" descr="Vista previa de imagen">
            <a:extLst>
              <a:ext uri="{FF2B5EF4-FFF2-40B4-BE49-F238E27FC236}">
                <a16:creationId xmlns:a16="http://schemas.microsoft.com/office/drawing/2014/main" xmlns="" id="{5C53F7E5-0E9D-A9F0-051A-E1DFF2D794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52590" y="1652588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8" name="AutoShape 1" descr="Vista previa de imagen">
            <a:extLst>
              <a:ext uri="{FF2B5EF4-FFF2-40B4-BE49-F238E27FC236}">
                <a16:creationId xmlns:a16="http://schemas.microsoft.com/office/drawing/2014/main" xmlns="" id="{CC422B77-EA4B-0919-D9CD-624D71DA1F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2359" y="2474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9" name="AutoShape 1" descr="Vista previa de imagen">
            <a:extLst>
              <a:ext uri="{FF2B5EF4-FFF2-40B4-BE49-F238E27FC236}">
                <a16:creationId xmlns:a16="http://schemas.microsoft.com/office/drawing/2014/main" xmlns="" id="{642D5E6D-0989-87C9-AEEC-7D93FCC82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2359" y="2474912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14D4DEF-7CF2-E972-4353-3BD6FEC8B990}"/>
              </a:ext>
            </a:extLst>
          </p:cNvPr>
          <p:cNvSpPr txBox="1"/>
          <p:nvPr/>
        </p:nvSpPr>
        <p:spPr>
          <a:xfrm>
            <a:off x="2772229" y="1025629"/>
            <a:ext cx="9361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16436F"/>
                </a:solidFill>
                <a:latin typeface="Museo Sans Cond 500"/>
                <a:cs typeface="Calibri Light"/>
              </a:rPr>
              <a:t>Programa de Reinducción</a:t>
            </a:r>
            <a:endParaRPr lang="es-CO" sz="3200" b="1" dirty="0">
              <a:solidFill>
                <a:srgbClr val="16436F"/>
              </a:solidFill>
              <a:latin typeface="Museo Sans Cond 500"/>
              <a:cs typeface="Calibri Ligh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4BF3876-527F-E38E-1F54-1DB0D4CC7671}"/>
              </a:ext>
            </a:extLst>
          </p:cNvPr>
          <p:cNvSpPr txBox="1"/>
          <p:nvPr/>
        </p:nvSpPr>
        <p:spPr>
          <a:xfrm>
            <a:off x="1038672" y="1891590"/>
            <a:ext cx="136062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es-MX" sz="2000" dirty="0">
                <a:solidFill>
                  <a:srgbClr val="16436F"/>
                </a:solidFill>
                <a:latin typeface="+mn-lt"/>
                <a:cs typeface="Arial" panose="020B0604020202020204" pitchFamily="34" charset="0"/>
              </a:rPr>
              <a:t>Mediante memorando electrónico 3-2025-3930 del 7 de febrero de 2025, se enviaron los lineamientos para la realización del Programa de Reinducción que para la presente vigencia, incluirá el desarrollo obligatorio de los </a:t>
            </a:r>
            <a:r>
              <a:rPr lang="es-MX" sz="2000" dirty="0" smtClean="0">
                <a:solidFill>
                  <a:srgbClr val="16436F"/>
                </a:solidFill>
                <a:latin typeface="+mn-lt"/>
                <a:cs typeface="Arial" panose="020B0604020202020204" pitchFamily="34" charset="0"/>
              </a:rPr>
              <a:t>cursos </a:t>
            </a:r>
            <a:r>
              <a:rPr lang="es-MX" sz="2000" dirty="0">
                <a:solidFill>
                  <a:srgbClr val="16436F"/>
                </a:solidFill>
                <a:latin typeface="+mn-lt"/>
                <a:cs typeface="Arial" panose="020B0604020202020204" pitchFamily="34" charset="0"/>
              </a:rPr>
              <a:t>virtuales: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es-MX" sz="2000" dirty="0">
              <a:solidFill>
                <a:srgbClr val="16436F"/>
              </a:solidFill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accent3">
                  <a:lumMod val="75000"/>
                </a:schemeClr>
              </a:buClr>
              <a:buAutoNum type="arabicPeriod"/>
            </a:pPr>
            <a:r>
              <a:rPr lang="es-MX" sz="2000" dirty="0">
                <a:solidFill>
                  <a:srgbClr val="16436F"/>
                </a:solidFill>
                <a:cs typeface="Arial" panose="020B0604020202020204" pitchFamily="34" charset="0"/>
              </a:rPr>
              <a:t>Inteligencia Artificial Generativa</a:t>
            </a:r>
          </a:p>
          <a:p>
            <a:pPr marL="457200" indent="-457200" algn="just">
              <a:buClr>
                <a:schemeClr val="accent3">
                  <a:lumMod val="75000"/>
                </a:schemeClr>
              </a:buClr>
              <a:buAutoNum type="arabicPeriod"/>
            </a:pPr>
            <a:r>
              <a:rPr lang="es-MX" sz="2000" dirty="0">
                <a:solidFill>
                  <a:srgbClr val="16436F"/>
                </a:solidFill>
                <a:latin typeface="+mn-lt"/>
                <a:cs typeface="Arial" panose="020B0604020202020204" pitchFamily="34" charset="0"/>
              </a:rPr>
              <a:t>Visualización de Datos </a:t>
            </a:r>
            <a:endParaRPr lang="es-ES" sz="2000" dirty="0">
              <a:solidFill>
                <a:srgbClr val="16436F"/>
              </a:solidFill>
            </a:endParaRPr>
          </a:p>
        </p:txBody>
      </p:sp>
      <p:pic>
        <p:nvPicPr>
          <p:cNvPr id="4099" name="Picture 3" descr="Aula Saber Distrital">
            <a:extLst>
              <a:ext uri="{FF2B5EF4-FFF2-40B4-BE49-F238E27FC236}">
                <a16:creationId xmlns:a16="http://schemas.microsoft.com/office/drawing/2014/main" xmlns="" id="{0D9675B9-0DE6-D328-150C-93EE7581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02" y="2789237"/>
            <a:ext cx="18097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885361B7-5877-B99A-509F-83555D445222}"/>
              </a:ext>
            </a:extLst>
          </p:cNvPr>
          <p:cNvGrpSpPr/>
          <p:nvPr/>
        </p:nvGrpSpPr>
        <p:grpSpPr>
          <a:xfrm>
            <a:off x="843642" y="4253988"/>
            <a:ext cx="6683361" cy="1719716"/>
            <a:chOff x="1038672" y="3933372"/>
            <a:chExt cx="6683361" cy="1719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AutoShape 2" descr="Vista previa de imagen">
              <a:extLst>
                <a:ext uri="{FF2B5EF4-FFF2-40B4-BE49-F238E27FC236}">
                  <a16:creationId xmlns:a16="http://schemas.microsoft.com/office/drawing/2014/main" xmlns="" id="{86DCE47B-E7F1-AC56-B57E-9B4CBCFFA9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45102" y="5338763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AutoShape 2" descr="Vista previa de imagen">
              <a:extLst>
                <a:ext uri="{FF2B5EF4-FFF2-40B4-BE49-F238E27FC236}">
                  <a16:creationId xmlns:a16="http://schemas.microsoft.com/office/drawing/2014/main" xmlns="" id="{31DB6C62-97C0-F00A-4060-52A3D86B7F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45102" y="5338763"/>
              <a:ext cx="304800" cy="31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A404306E-6B90-7D16-E86D-46C1BE9E76FB}"/>
                </a:ext>
              </a:extLst>
            </p:cNvPr>
            <p:cNvSpPr/>
            <p:nvPr/>
          </p:nvSpPr>
          <p:spPr>
            <a:xfrm>
              <a:off x="1038672" y="3933372"/>
              <a:ext cx="4041328" cy="62411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2000" b="1" dirty="0"/>
                <a:t>Curso virtual Inteligencia Artificial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A49B9642-6AED-2E66-E273-CCA9BF188CBF}"/>
                </a:ext>
              </a:extLst>
            </p:cNvPr>
            <p:cNvSpPr txBox="1"/>
            <p:nvPr/>
          </p:nvSpPr>
          <p:spPr>
            <a:xfrm>
              <a:off x="5442511" y="3939663"/>
              <a:ext cx="2224531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CO" sz="2000" dirty="0">
                  <a:solidFill>
                    <a:srgbClr val="16436F"/>
                  </a:solidFill>
                </a:rPr>
                <a:t>45 servidores(as) 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56D934FD-F7CB-5D58-FA83-FAD46889BFAC}"/>
                </a:ext>
              </a:extLst>
            </p:cNvPr>
            <p:cNvSpPr/>
            <p:nvPr/>
          </p:nvSpPr>
          <p:spPr>
            <a:xfrm>
              <a:off x="1038672" y="4837111"/>
              <a:ext cx="3867157" cy="624114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2000" b="1" dirty="0"/>
                <a:t>Curso virtual Visualización de Datos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xmlns="" id="{589051E2-7E13-6C3B-F609-0B0B2F99519A}"/>
                </a:ext>
              </a:extLst>
            </p:cNvPr>
            <p:cNvSpPr txBox="1"/>
            <p:nvPr/>
          </p:nvSpPr>
          <p:spPr>
            <a:xfrm>
              <a:off x="5497502" y="5040312"/>
              <a:ext cx="2224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dirty="0">
                  <a:solidFill>
                    <a:srgbClr val="16436F"/>
                  </a:solidFill>
                </a:rPr>
                <a:t>42 servidores(as) </a:t>
              </a: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F1A59087-8231-AC74-722C-EA9CDF82E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6536" y="2814129"/>
            <a:ext cx="3577545" cy="5493708"/>
          </a:xfrm>
          <a:prstGeom prst="rect">
            <a:avLst/>
          </a:prstGeom>
        </p:spPr>
      </p:pic>
      <p:sp>
        <p:nvSpPr>
          <p:cNvPr id="25" name="Globo: flecha izquierda 24">
            <a:extLst>
              <a:ext uri="{FF2B5EF4-FFF2-40B4-BE49-F238E27FC236}">
                <a16:creationId xmlns:a16="http://schemas.microsoft.com/office/drawing/2014/main" xmlns="" id="{DB543679-9961-E02B-CFBF-B82966CC5DC1}"/>
              </a:ext>
            </a:extLst>
          </p:cNvPr>
          <p:cNvSpPr/>
          <p:nvPr/>
        </p:nvSpPr>
        <p:spPr>
          <a:xfrm>
            <a:off x="7453086" y="3873864"/>
            <a:ext cx="4088459" cy="2567726"/>
          </a:xfrm>
          <a:prstGeom prst="leftArrowCallout">
            <a:avLst>
              <a:gd name="adj1" fmla="val 21608"/>
              <a:gd name="adj2" fmla="val 25000"/>
              <a:gd name="adj3" fmla="val 25000"/>
              <a:gd name="adj4" fmla="val 6923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solidFill>
                  <a:srgbClr val="16436F"/>
                </a:solidFill>
              </a:rPr>
              <a:t>Entre febrero y marzo, hemos recibido las siguientes constancias de realización de los cursos: </a:t>
            </a:r>
          </a:p>
        </p:txBody>
      </p:sp>
    </p:spTree>
    <p:extLst>
      <p:ext uri="{BB962C8B-B14F-4D97-AF65-F5344CB8AC3E}">
        <p14:creationId xmlns:p14="http://schemas.microsoft.com/office/powerpoint/2010/main" val="39886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2C58A0B-EAE9-ED7F-0D76-EF7680EE7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D8B4E3B0-AE3F-9FB2-9473-B986ADFC06E0}"/>
              </a:ext>
            </a:extLst>
          </p:cNvPr>
          <p:cNvSpPr/>
          <p:nvPr/>
        </p:nvSpPr>
        <p:spPr>
          <a:xfrm>
            <a:off x="6386286" y="3087522"/>
            <a:ext cx="4397828" cy="498444"/>
          </a:xfrm>
          <a:prstGeom prst="rect">
            <a:avLst/>
          </a:prstGeom>
          <a:solidFill>
            <a:srgbClr val="16436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CEC4BB0-70F5-1EBB-0D43-7CDC85F38357}"/>
              </a:ext>
            </a:extLst>
          </p:cNvPr>
          <p:cNvSpPr txBox="1"/>
          <p:nvPr/>
        </p:nvSpPr>
        <p:spPr>
          <a:xfrm>
            <a:off x="624114" y="1025629"/>
            <a:ext cx="11509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16436F"/>
                </a:solidFill>
                <a:latin typeface="Museo Sans Cond 500"/>
                <a:cs typeface="Calibri Light"/>
              </a:rPr>
              <a:t>Concurso de Innovación y Transformación 2025</a:t>
            </a:r>
            <a:endParaRPr lang="es-CO" sz="3200" b="1" dirty="0">
              <a:solidFill>
                <a:srgbClr val="16436F"/>
              </a:solidFill>
              <a:latin typeface="Museo Sans Cond 500"/>
              <a:cs typeface="Calibri Ligh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E890A09-EBB1-D5B7-43FD-57AEA06C3B5E}"/>
              </a:ext>
            </a:extLst>
          </p:cNvPr>
          <p:cNvSpPr txBox="1"/>
          <p:nvPr/>
        </p:nvSpPr>
        <p:spPr>
          <a:xfrm>
            <a:off x="762680" y="1944233"/>
            <a:ext cx="143147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16436F"/>
                </a:solidFill>
              </a:rPr>
              <a:t>El Concurso de Innovación y Transformación tiene como objetivo general, fortalecer y potenciar en los (as) servidores (as) de la Secretaría General de la Alcaldía Mayor de Bogotá, D.C., el desarrollo de la creatividad y la ideación, para el diseño de soluciones que se ajusten a las necesidades, problemas de la administración pública y derechos de los grupos de valor.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D7A0509-39B3-7322-D5EA-08C60B519FDB}"/>
              </a:ext>
            </a:extLst>
          </p:cNvPr>
          <p:cNvSpPr txBox="1"/>
          <p:nvPr/>
        </p:nvSpPr>
        <p:spPr>
          <a:xfrm>
            <a:off x="792857" y="3475395"/>
            <a:ext cx="26939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16436F"/>
                </a:solidFill>
              </a:rPr>
              <a:t>1. Socialización de Criterios del Concurso y Acompañamiento a los Equipos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6F29750-2F32-E4AF-F3FC-0C243FB3352C}"/>
              </a:ext>
            </a:extLst>
          </p:cNvPr>
          <p:cNvSpPr txBox="1"/>
          <p:nvPr/>
        </p:nvSpPr>
        <p:spPr>
          <a:xfrm>
            <a:off x="6368594" y="3130316"/>
            <a:ext cx="439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Cronograma</a:t>
            </a:r>
            <a:r>
              <a:rPr lang="es-CO" sz="2400" b="1" dirty="0">
                <a:solidFill>
                  <a:srgbClr val="16436F"/>
                </a:solidFill>
              </a:rPr>
              <a:t> </a:t>
            </a:r>
            <a:r>
              <a:rPr lang="es-CO" sz="2400" b="1" dirty="0">
                <a:solidFill>
                  <a:schemeClr val="bg1"/>
                </a:solidFill>
              </a:rPr>
              <a:t>y etapas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8D035E0-364A-1023-28E0-A712AC70B958}"/>
              </a:ext>
            </a:extLst>
          </p:cNvPr>
          <p:cNvSpPr txBox="1"/>
          <p:nvPr/>
        </p:nvSpPr>
        <p:spPr>
          <a:xfrm>
            <a:off x="741801" y="5089361"/>
            <a:ext cx="299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16436F"/>
                </a:solidFill>
              </a:rPr>
              <a:t>2. Postulación e inscripción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E7FA3AD-89DE-C288-32CD-844036D6073F}"/>
              </a:ext>
            </a:extLst>
          </p:cNvPr>
          <p:cNvSpPr txBox="1"/>
          <p:nvPr/>
        </p:nvSpPr>
        <p:spPr>
          <a:xfrm>
            <a:off x="832984" y="6255492"/>
            <a:ext cx="299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16436F"/>
                </a:solidFill>
              </a:rPr>
              <a:t>3.Preselección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FFCCFB0-9DE0-34BB-EF2D-400C917A64CF}"/>
              </a:ext>
            </a:extLst>
          </p:cNvPr>
          <p:cNvSpPr txBox="1"/>
          <p:nvPr/>
        </p:nvSpPr>
        <p:spPr>
          <a:xfrm>
            <a:off x="903328" y="7367577"/>
            <a:ext cx="2808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16436F"/>
                </a:solidFill>
              </a:rPr>
              <a:t>4. Sustentación pública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44813A71-FBDB-66B7-DEF7-7546DF815DAA}"/>
              </a:ext>
            </a:extLst>
          </p:cNvPr>
          <p:cNvSpPr txBox="1"/>
          <p:nvPr/>
        </p:nvSpPr>
        <p:spPr>
          <a:xfrm>
            <a:off x="8570798" y="3957524"/>
            <a:ext cx="2137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16436F"/>
                </a:solidFill>
              </a:rPr>
              <a:t>5. Evaluación final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6032BB29-A68C-973F-5A1D-DBEC355B2128}"/>
              </a:ext>
            </a:extLst>
          </p:cNvPr>
          <p:cNvSpPr txBox="1"/>
          <p:nvPr/>
        </p:nvSpPr>
        <p:spPr>
          <a:xfrm>
            <a:off x="8568468" y="5104281"/>
            <a:ext cx="23093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16436F"/>
                </a:solidFill>
              </a:rPr>
              <a:t>6. Premiación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02356F6C-2711-CD7D-5309-4EF820748D72}"/>
              </a:ext>
            </a:extLst>
          </p:cNvPr>
          <p:cNvSpPr/>
          <p:nvPr/>
        </p:nvSpPr>
        <p:spPr>
          <a:xfrm>
            <a:off x="4041037" y="3753647"/>
            <a:ext cx="1723228" cy="6820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Marzo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3DC9BF42-BBB6-DD31-6C4B-DB3A3F89D88B}"/>
              </a:ext>
            </a:extLst>
          </p:cNvPr>
          <p:cNvSpPr/>
          <p:nvPr/>
        </p:nvSpPr>
        <p:spPr>
          <a:xfrm>
            <a:off x="4744583" y="3447926"/>
            <a:ext cx="559452" cy="5243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 descr="Piezas de rompecabezas contorno">
            <a:extLst>
              <a:ext uri="{FF2B5EF4-FFF2-40B4-BE49-F238E27FC236}">
                <a16:creationId xmlns:a16="http://schemas.microsoft.com/office/drawing/2014/main" xmlns="" id="{A70C6839-B01F-9D54-FB62-197DFC695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61985" y="3425141"/>
            <a:ext cx="524358" cy="524358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79BAB7F7-AB00-8F35-1D90-F01D6F960671}"/>
              </a:ext>
            </a:extLst>
          </p:cNvPr>
          <p:cNvSpPr/>
          <p:nvPr/>
        </p:nvSpPr>
        <p:spPr>
          <a:xfrm>
            <a:off x="4041037" y="4995319"/>
            <a:ext cx="1723228" cy="682077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Marzo-Abril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0541CF69-BDCF-E1CE-CFCA-97EE1F7E0DCD}"/>
              </a:ext>
            </a:extLst>
          </p:cNvPr>
          <p:cNvSpPr/>
          <p:nvPr/>
        </p:nvSpPr>
        <p:spPr>
          <a:xfrm>
            <a:off x="4686126" y="4674681"/>
            <a:ext cx="559452" cy="5243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 descr="Piezas de rompecabezas contorno">
            <a:extLst>
              <a:ext uri="{FF2B5EF4-FFF2-40B4-BE49-F238E27FC236}">
                <a16:creationId xmlns:a16="http://schemas.microsoft.com/office/drawing/2014/main" xmlns="" id="{1FCC1AA1-CE2F-B359-B779-C8D07A630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61985" y="4666813"/>
            <a:ext cx="524358" cy="524358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69133431-47FC-3640-2121-B4C95C7920FE}"/>
              </a:ext>
            </a:extLst>
          </p:cNvPr>
          <p:cNvSpPr/>
          <p:nvPr/>
        </p:nvSpPr>
        <p:spPr>
          <a:xfrm>
            <a:off x="4041037" y="6114509"/>
            <a:ext cx="1723228" cy="68207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16436F"/>
                </a:solidFill>
              </a:rPr>
              <a:t>Mayo-Junio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489C0CBD-21ED-301E-7D28-A30E94D011FF}"/>
              </a:ext>
            </a:extLst>
          </p:cNvPr>
          <p:cNvSpPr/>
          <p:nvPr/>
        </p:nvSpPr>
        <p:spPr>
          <a:xfrm>
            <a:off x="4686126" y="5793871"/>
            <a:ext cx="559452" cy="5243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4" name="Gráfico 23" descr="Piezas de rompecabezas contorno">
            <a:extLst>
              <a:ext uri="{FF2B5EF4-FFF2-40B4-BE49-F238E27FC236}">
                <a16:creationId xmlns:a16="http://schemas.microsoft.com/office/drawing/2014/main" xmlns="" id="{7E4DAA85-27FB-86B1-6134-547621656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61985" y="5786003"/>
            <a:ext cx="524358" cy="524358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46CC90A1-F55B-3CC1-9527-AC7DC57B4EC3}"/>
              </a:ext>
            </a:extLst>
          </p:cNvPr>
          <p:cNvSpPr/>
          <p:nvPr/>
        </p:nvSpPr>
        <p:spPr>
          <a:xfrm>
            <a:off x="4041037" y="7226594"/>
            <a:ext cx="1723228" cy="682077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Agosto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40210800-E42F-0F42-38F2-FBF3ED32385E}"/>
              </a:ext>
            </a:extLst>
          </p:cNvPr>
          <p:cNvSpPr/>
          <p:nvPr/>
        </p:nvSpPr>
        <p:spPr>
          <a:xfrm>
            <a:off x="4698924" y="6922856"/>
            <a:ext cx="559452" cy="5243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7" name="Gráfico 26" descr="Piezas de rompecabezas contorno">
            <a:extLst>
              <a:ext uri="{FF2B5EF4-FFF2-40B4-BE49-F238E27FC236}">
                <a16:creationId xmlns:a16="http://schemas.microsoft.com/office/drawing/2014/main" xmlns="" id="{B04EBCF1-7CA5-3F47-99DE-5EDD33CA2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16326" y="6900071"/>
            <a:ext cx="524358" cy="524358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EDAF01B5-CC54-0B2D-FD4E-9EB4C5EA11C4}"/>
              </a:ext>
            </a:extLst>
          </p:cNvPr>
          <p:cNvSpPr/>
          <p:nvPr/>
        </p:nvSpPr>
        <p:spPr>
          <a:xfrm>
            <a:off x="10784114" y="3874995"/>
            <a:ext cx="2470370" cy="6820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Agosto-Septiembre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5CCEA753-82E4-BF35-146E-5948D2E61A5B}"/>
              </a:ext>
            </a:extLst>
          </p:cNvPr>
          <p:cNvSpPr/>
          <p:nvPr/>
        </p:nvSpPr>
        <p:spPr>
          <a:xfrm>
            <a:off x="11701741" y="3583788"/>
            <a:ext cx="559452" cy="5243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2" name="Gráfico 31" descr="Piezas de rompecabezas contorno">
            <a:extLst>
              <a:ext uri="{FF2B5EF4-FFF2-40B4-BE49-F238E27FC236}">
                <a16:creationId xmlns:a16="http://schemas.microsoft.com/office/drawing/2014/main" xmlns="" id="{ABCF98D4-E71E-732F-497E-4DC2C1E92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722772" y="3575517"/>
            <a:ext cx="524358" cy="524358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2F4AAD3F-7A2F-7D44-06BA-2E9966DAA79B}"/>
              </a:ext>
            </a:extLst>
          </p:cNvPr>
          <p:cNvSpPr/>
          <p:nvPr/>
        </p:nvSpPr>
        <p:spPr>
          <a:xfrm>
            <a:off x="10778354" y="4979686"/>
            <a:ext cx="1723228" cy="682077"/>
          </a:xfrm>
          <a:prstGeom prst="rect">
            <a:avLst/>
          </a:prstGeom>
          <a:solidFill>
            <a:srgbClr val="00B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Octubre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DC7CC687-5A22-C4AA-B987-6BB42D6F32EA}"/>
              </a:ext>
            </a:extLst>
          </p:cNvPr>
          <p:cNvSpPr/>
          <p:nvPr/>
        </p:nvSpPr>
        <p:spPr>
          <a:xfrm>
            <a:off x="11481900" y="4673965"/>
            <a:ext cx="559452" cy="5243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5" name="Gráfico 34" descr="Piezas de rompecabezas contorno">
            <a:extLst>
              <a:ext uri="{FF2B5EF4-FFF2-40B4-BE49-F238E27FC236}">
                <a16:creationId xmlns:a16="http://schemas.microsoft.com/office/drawing/2014/main" xmlns="" id="{845B2438-7A1E-8525-BA5B-71DB824D0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99302" y="4651180"/>
            <a:ext cx="524358" cy="5243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xmlns="" id="{03888D0B-191B-035E-4664-A29775F097FE}"/>
                  </a:ext>
                </a:extLst>
              </p14:cNvPr>
              <p14:cNvContentPartPr/>
              <p14:nvPr/>
            </p14:nvContentPartPr>
            <p14:xfrm>
              <a:off x="5994223" y="3789114"/>
              <a:ext cx="369720" cy="47592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03888D0B-191B-035E-4664-A29775F097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0583" y="3681474"/>
                <a:ext cx="477360" cy="69156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7C1C3DE9-3255-B6D6-DDE9-32713A123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936" y="3293725"/>
            <a:ext cx="3425111" cy="50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28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13318</TotalTime>
  <Words>1183</Words>
  <Application>Microsoft Office PowerPoint</Application>
  <PresentationFormat>Personalizado</PresentationFormat>
  <Paragraphs>185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INFORME DE ACTIVIDADES DESAROLLADAS EN EL MARCO DEL PLAN INSTITUCIONAL DE CAPACITACIÓN PRIMER TRIMESTRE 2025</vt:lpstr>
      <vt:lpstr>Plan Institucional de Capacitación 2025</vt:lpstr>
      <vt:lpstr>Programa de Inducción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Alejo_</dc:creator>
  <cp:lastModifiedBy>Maria Clara Martinez Diaz</cp:lastModifiedBy>
  <cp:revision>498</cp:revision>
  <dcterms:created xsi:type="dcterms:W3CDTF">2022-01-04T20:02:32Z</dcterms:created>
  <dcterms:modified xsi:type="dcterms:W3CDTF">2025-04-11T16:20:03Z</dcterms:modified>
</cp:coreProperties>
</file>