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84" r:id="rId5"/>
  </p:sldMasterIdLst>
  <p:notesMasterIdLst>
    <p:notesMasterId r:id="rId43"/>
  </p:notesMasterIdLst>
  <p:sldIdLst>
    <p:sldId id="294" r:id="rId6"/>
    <p:sldId id="353" r:id="rId7"/>
    <p:sldId id="365" r:id="rId8"/>
    <p:sldId id="396" r:id="rId9"/>
    <p:sldId id="350" r:id="rId10"/>
    <p:sldId id="356" r:id="rId11"/>
    <p:sldId id="354" r:id="rId12"/>
    <p:sldId id="376" r:id="rId13"/>
    <p:sldId id="397" r:id="rId14"/>
    <p:sldId id="398" r:id="rId15"/>
    <p:sldId id="399" r:id="rId16"/>
    <p:sldId id="400" r:id="rId17"/>
    <p:sldId id="384" r:id="rId18"/>
    <p:sldId id="403" r:id="rId19"/>
    <p:sldId id="402" r:id="rId20"/>
    <p:sldId id="377" r:id="rId21"/>
    <p:sldId id="401" r:id="rId22"/>
    <p:sldId id="361" r:id="rId23"/>
    <p:sldId id="362" r:id="rId24"/>
    <p:sldId id="364" r:id="rId25"/>
    <p:sldId id="357" r:id="rId26"/>
    <p:sldId id="363" r:id="rId27"/>
    <p:sldId id="380" r:id="rId28"/>
    <p:sldId id="395" r:id="rId29"/>
    <p:sldId id="381" r:id="rId30"/>
    <p:sldId id="371" r:id="rId31"/>
    <p:sldId id="372" r:id="rId32"/>
    <p:sldId id="394" r:id="rId33"/>
    <p:sldId id="373" r:id="rId34"/>
    <p:sldId id="374" r:id="rId35"/>
    <p:sldId id="375" r:id="rId36"/>
    <p:sldId id="383" r:id="rId37"/>
    <p:sldId id="385" r:id="rId38"/>
    <p:sldId id="358" r:id="rId39"/>
    <p:sldId id="370" r:id="rId40"/>
    <p:sldId id="367" r:id="rId41"/>
    <p:sldId id="388" r:id="rId42"/>
  </p:sldIdLst>
  <p:sldSz cx="15840075" cy="10080625"/>
  <p:notesSz cx="9144000" cy="6858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175" userDrawn="1">
          <p15:clr>
            <a:srgbClr val="A4A3A4"/>
          </p15:clr>
        </p15:guide>
        <p15:guide id="2" pos="4989" userDrawn="1">
          <p15:clr>
            <a:srgbClr val="A4A3A4"/>
          </p15:clr>
        </p15:guide>
        <p15:guide id="3" orient="horz" pos="1225" userDrawn="1">
          <p15:clr>
            <a:srgbClr val="A4A3A4"/>
          </p15:clr>
        </p15:guide>
        <p15:guide id="4" pos="725" userDrawn="1">
          <p15:clr>
            <a:srgbClr val="A4A3A4"/>
          </p15:clr>
        </p15:guide>
        <p15:guide id="5" pos="517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aria Clara Martinez Diaz" initials="MCMD" lastIdx="1" clrIdx="0">
    <p:extLst>
      <p:ext uri="{19B8F6BF-5375-455C-9EA6-DF929625EA0E}">
        <p15:presenceInfo xmlns:p15="http://schemas.microsoft.com/office/powerpoint/2012/main" userId="S-1-5-21-2127891935-1773023334-926709054-4832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D7D31"/>
    <a:srgbClr val="8D28A8"/>
    <a:srgbClr val="EA9B0C"/>
    <a:srgbClr val="F7B21E"/>
    <a:srgbClr val="CC3300"/>
    <a:srgbClr val="006A50"/>
    <a:srgbClr val="C0282E"/>
    <a:srgbClr val="FFE79B"/>
    <a:srgbClr val="C1E4F6"/>
    <a:srgbClr val="B3CFE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329A334-AC0D-4B32-955B-2D602705EDD9}" v="98" dt="2026-01-14T19:24:13.460"/>
    <p1510:client id="{D0E7C728-C1DB-6672-DFD0-E693B19A3C9C}" v="19" dt="2026-01-14T00:41:31.110"/>
    <p1510:client id="{DC768FF2-72B4-B3F2-6719-BB6B7C549201}" v="1159" dt="2026-01-13T22:50:01.371"/>
  </p1510:revLst>
</p1510:revInfo>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A107856-5554-42FB-B03E-39F5DBC370BA}" styleName="Estilo medio 4 - Énfasis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0505E3EF-67EA-436B-97B2-0124C06EBD24}" styleName="Estilo medio 4 - Énfasis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 styleId="{D7AC3CCA-C797-4891-BE02-D94E43425B78}" styleName="Estilo medio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 styleId="{D03447BB-5D67-496B-8E87-E561075AD55C}" styleName="Estilo oscuro 1 - Énfasis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5DA37D80-6434-44D0-A028-1B22A696006F}" styleName="Estilo claro 3 - Acento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C4B1156A-380E-4F78-BDF5-A606A8083BF9}" styleName="Estilo medio 4 - Énfasis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18603FDC-E32A-4AB5-989C-0864C3EAD2B8}" styleName="Estilo temático 2 - Énfasis 2">
    <a:tblBg>
      <a:fillRef idx="3">
        <a:schemeClr val="accent2"/>
      </a:fillRef>
      <a:effectRef idx="3">
        <a:schemeClr val="accent2"/>
      </a:effectRef>
    </a:tblBg>
    <a:wholeTbl>
      <a:tcTxStyle>
        <a:fontRef idx="minor">
          <a:scrgbClr r="0" g="0" b="0"/>
        </a:fontRef>
        <a:schemeClr val="lt1"/>
      </a:tcTxStyle>
      <a:tcStyle>
        <a:tcBdr>
          <a:left>
            <a:lnRef idx="1">
              <a:schemeClr val="accent2">
                <a:tint val="50000"/>
              </a:schemeClr>
            </a:lnRef>
          </a:left>
          <a:right>
            <a:lnRef idx="1">
              <a:schemeClr val="accent2">
                <a:tint val="50000"/>
              </a:schemeClr>
            </a:lnRef>
          </a:right>
          <a:top>
            <a:lnRef idx="1">
              <a:schemeClr val="accent2">
                <a:tint val="50000"/>
              </a:schemeClr>
            </a:lnRef>
          </a:top>
          <a:bottom>
            <a:lnRef idx="1">
              <a:schemeClr val="accent2">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72833802-FEF1-4C79-8D5D-14CF1EAF98D9}" styleName="Estilo claro 2 - Acento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21E4AEA4-8DFA-4A89-87EB-49C32662AFE0}" styleName="Estilo medio 2 - Énfasis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284E427A-3D55-4303-BF80-6455036E1DE7}" styleName="Estilo temático 1 - Énfasis 2">
    <a:tblBg>
      <a:fillRef idx="2">
        <a:schemeClr val="accent2"/>
      </a:fillRef>
      <a:effectRef idx="1">
        <a:schemeClr val="accent2"/>
      </a:effectRef>
    </a:tblBg>
    <a:wholeTbl>
      <a:tcTxStyle>
        <a:fontRef idx="minor">
          <a:scrgbClr r="0" g="0" b="0"/>
        </a:fontRef>
        <a:schemeClr val="dk1"/>
      </a:tcTxStyle>
      <a:tcStyle>
        <a:tcBdr>
          <a:left>
            <a:lnRef idx="1">
              <a:schemeClr val="accent2"/>
            </a:lnRef>
          </a:left>
          <a:right>
            <a:lnRef idx="1">
              <a:schemeClr val="accent2"/>
            </a:lnRef>
          </a:right>
          <a:top>
            <a:lnRef idx="1">
              <a:schemeClr val="accent2"/>
            </a:lnRef>
          </a:top>
          <a:bottom>
            <a:lnRef idx="1">
              <a:schemeClr val="accent2"/>
            </a:lnRef>
          </a:bottom>
          <a:insideH>
            <a:lnRef idx="1">
              <a:schemeClr val="accent2"/>
            </a:lnRef>
          </a:insideH>
          <a:insideV>
            <a:lnRef idx="1">
              <a:schemeClr val="accent2"/>
            </a:lnRef>
          </a:insideV>
        </a:tcBdr>
        <a:fill>
          <a:noFill/>
        </a:fill>
      </a:tcStyle>
    </a:wholeTbl>
    <a:band1H>
      <a:tcStyle>
        <a:tcBdr/>
        <a:fill>
          <a:solidFill>
            <a:schemeClr val="accent2">
              <a:alpha val="40000"/>
            </a:schemeClr>
          </a:solidFill>
        </a:fill>
      </a:tcStyle>
    </a:band1H>
    <a:band2H>
      <a:tcStyle>
        <a:tcBdr/>
      </a:tcStyle>
    </a:band2H>
    <a:band1V>
      <a:tcStyle>
        <a:tcBdr>
          <a:top>
            <a:lnRef idx="1">
              <a:schemeClr val="accent2"/>
            </a:lnRef>
          </a:top>
          <a:bottom>
            <a:lnRef idx="1">
              <a:schemeClr val="accent2"/>
            </a:lnRef>
          </a:bottom>
        </a:tcBdr>
        <a:fill>
          <a:solidFill>
            <a:schemeClr val="accent2">
              <a:alpha val="40000"/>
            </a:schemeClr>
          </a:solidFill>
        </a:fill>
      </a:tcStyle>
    </a:band1V>
    <a:band2V>
      <a:tcStyle>
        <a:tcBdr/>
      </a:tcStyle>
    </a:band2V>
    <a:lastCol>
      <a:tcTxStyle b="on"/>
      <a:tcStyle>
        <a:tcBdr>
          <a:left>
            <a:lnRef idx="2">
              <a:schemeClr val="accent2"/>
            </a:lnRef>
          </a:left>
          <a:right>
            <a:lnRef idx="1">
              <a:schemeClr val="accent2"/>
            </a:lnRef>
          </a:right>
          <a:top>
            <a:lnRef idx="1">
              <a:schemeClr val="accent2"/>
            </a:lnRef>
          </a:top>
          <a:bottom>
            <a:lnRef idx="1">
              <a:schemeClr val="accent2"/>
            </a:lnRef>
          </a:bottom>
          <a:insideH>
            <a:lnRef idx="1">
              <a:schemeClr val="accent2"/>
            </a:lnRef>
          </a:insideH>
          <a:insideV>
            <a:ln>
              <a:noFill/>
            </a:ln>
          </a:insideV>
        </a:tcBdr>
      </a:tcStyle>
    </a:lastCol>
    <a:firstCol>
      <a:tcTxStyle b="on"/>
      <a:tcStyle>
        <a:tcBdr>
          <a:left>
            <a:lnRef idx="1">
              <a:schemeClr val="accent2"/>
            </a:lnRef>
          </a:left>
          <a:right>
            <a:lnRef idx="2">
              <a:schemeClr val="accent2"/>
            </a:lnRef>
          </a:right>
          <a:top>
            <a:lnRef idx="1">
              <a:schemeClr val="accent2"/>
            </a:lnRef>
          </a:top>
          <a:bottom>
            <a:lnRef idx="1">
              <a:schemeClr val="accent2"/>
            </a:lnRef>
          </a:bottom>
          <a:insideH>
            <a:lnRef idx="1">
              <a:schemeClr val="accent2"/>
            </a:lnRef>
          </a:insideH>
          <a:insideV>
            <a:ln>
              <a:noFill/>
            </a:ln>
          </a:insideV>
        </a:tcBdr>
      </a:tcStyle>
    </a:firstCol>
    <a:lastRow>
      <a:tcTxStyle b="on"/>
      <a:tcStyle>
        <a:tcBdr>
          <a:left>
            <a:lnRef idx="1">
              <a:schemeClr val="accent2"/>
            </a:lnRef>
          </a:left>
          <a:right>
            <a:lnRef idx="1">
              <a:schemeClr val="accent2"/>
            </a:lnRef>
          </a:right>
          <a:top>
            <a:lnRef idx="2">
              <a:schemeClr val="accent2"/>
            </a:lnRef>
          </a:top>
          <a:bottom>
            <a:lnRef idx="2">
              <a:schemeClr val="accent2"/>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2"/>
            </a:lnRef>
          </a:left>
          <a:right>
            <a:lnRef idx="1">
              <a:schemeClr val="accent2"/>
            </a:lnRef>
          </a:right>
          <a:top>
            <a:lnRef idx="1">
              <a:schemeClr val="accent2"/>
            </a:lnRef>
          </a:top>
          <a:bottom>
            <a:lnRef idx="2">
              <a:schemeClr val="lt1"/>
            </a:lnRef>
          </a:bottom>
          <a:insideH>
            <a:ln>
              <a:noFill/>
            </a:ln>
          </a:insideH>
          <a:insideV>
            <a:ln>
              <a:noFill/>
            </a:ln>
          </a:insideV>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2" d="100"/>
          <a:sy n="42" d="100"/>
        </p:scale>
        <p:origin x="1236" y="48"/>
      </p:cViewPr>
      <p:guideLst>
        <p:guide orient="horz" pos="3175"/>
        <p:guide pos="4989"/>
        <p:guide orient="horz" pos="1225"/>
        <p:guide pos="725"/>
        <p:guide pos="517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slide" Target="slides/slide34.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slide" Target="slides/slide37.xml"/><Relationship Id="rId47" Type="http://schemas.openxmlformats.org/officeDocument/2006/relationships/theme" Target="theme/theme1.xml"/><Relationship Id="rId50" Type="http://schemas.microsoft.com/office/2015/10/relationships/revisionInfo" Target="revisionInfo.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slide" Target="slides/slide35.xml"/><Relationship Id="rId45" Type="http://schemas.openxmlformats.org/officeDocument/2006/relationships/presProps" Target="presProps.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notesMaster" Target="notesMasters/notesMaster1.xml"/><Relationship Id="rId48"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viewProps" Target="viewProps.xml"/><Relationship Id="rId20" Type="http://schemas.openxmlformats.org/officeDocument/2006/relationships/slide" Target="slides/slide15.xml"/><Relationship Id="rId41" Type="http://schemas.openxmlformats.org/officeDocument/2006/relationships/slide" Target="slides/slide36.xml"/><Relationship Id="rId1" Type="http://schemas.openxmlformats.org/officeDocument/2006/relationships/customXml" Target="../customXml/item1.xml"/><Relationship Id="rId6" Type="http://schemas.openxmlformats.org/officeDocument/2006/relationships/slide" Target="slides/slid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sé Robinson Ferrucho Ortiz" userId="S::jrferrucho@alcaldiabogota.gov.co::ee40aff9-07a4-48a4-b055-df214fa6e780" providerId="AD" clId="Web-{8768489E-5598-5BB9-AA23-26AD5644B1C5}"/>
    <pc:docChg chg="modSld">
      <pc:chgData name="José Robinson Ferrucho Ortiz" userId="S::jrferrucho@alcaldiabogota.gov.co::ee40aff9-07a4-48a4-b055-df214fa6e780" providerId="AD" clId="Web-{8768489E-5598-5BB9-AA23-26AD5644B1C5}" dt="2026-01-08T20:22:01.771" v="586" actId="1076"/>
      <pc:docMkLst>
        <pc:docMk/>
      </pc:docMkLst>
      <pc:sldChg chg="modSp">
        <pc:chgData name="José Robinson Ferrucho Ortiz" userId="S::jrferrucho@alcaldiabogota.gov.co::ee40aff9-07a4-48a4-b055-df214fa6e780" providerId="AD" clId="Web-{8768489E-5598-5BB9-AA23-26AD5644B1C5}" dt="2026-01-08T20:22:01.771" v="586" actId="1076"/>
        <pc:sldMkLst>
          <pc:docMk/>
          <pc:sldMk cId="527797158" sldId="394"/>
        </pc:sldMkLst>
        <pc:spChg chg="mod">
          <ac:chgData name="José Robinson Ferrucho Ortiz" userId="S::jrferrucho@alcaldiabogota.gov.co::ee40aff9-07a4-48a4-b055-df214fa6e780" providerId="AD" clId="Web-{8768489E-5598-5BB9-AA23-26AD5644B1C5}" dt="2026-01-08T20:21:39.349" v="582" actId="14100"/>
          <ac:spMkLst>
            <pc:docMk/>
            <pc:sldMk cId="527797158" sldId="394"/>
            <ac:spMk id="8" creationId="{AF3A409D-EA24-E8BE-1E1C-856DA436CFB5}"/>
          </ac:spMkLst>
        </pc:spChg>
        <pc:grpChg chg="mod">
          <ac:chgData name="José Robinson Ferrucho Ortiz" userId="S::jrferrucho@alcaldiabogota.gov.co::ee40aff9-07a4-48a4-b055-df214fa6e780" providerId="AD" clId="Web-{8768489E-5598-5BB9-AA23-26AD5644B1C5}" dt="2026-01-08T20:21:49.334" v="584" actId="14100"/>
          <ac:grpSpMkLst>
            <pc:docMk/>
            <pc:sldMk cId="527797158" sldId="394"/>
            <ac:grpSpMk id="4" creationId="{33D32604-8529-E77D-C2E0-EBEF06BAB76D}"/>
          </ac:grpSpMkLst>
        </pc:grpChg>
        <pc:picChg chg="mod">
          <ac:chgData name="José Robinson Ferrucho Ortiz" userId="S::jrferrucho@alcaldiabogota.gov.co::ee40aff9-07a4-48a4-b055-df214fa6e780" providerId="AD" clId="Web-{8768489E-5598-5BB9-AA23-26AD5644B1C5}" dt="2026-01-08T20:21:56.427" v="585" actId="1076"/>
          <ac:picMkLst>
            <pc:docMk/>
            <pc:sldMk cId="527797158" sldId="394"/>
            <ac:picMk id="13" creationId="{83729ADA-623E-7CD7-BC3A-71A3733B3B94}"/>
          </ac:picMkLst>
        </pc:picChg>
      </pc:sldChg>
    </pc:docChg>
  </pc:docChgLst>
  <pc:docChgLst>
    <pc:chgData name="Andrea del Pilar Camargo Vargas" userId="S::apcamargo@alcaldiabogota.gov.co::e3c8acd5-9701-4855-9e95-57467d6564bd" providerId="AD" clId="Web-{E54C8F41-519E-1B99-19EF-F6E6B2942B76}"/>
    <pc:docChg chg="modSld">
      <pc:chgData name="Andrea del Pilar Camargo Vargas" userId="S::apcamargo@alcaldiabogota.gov.co::e3c8acd5-9701-4855-9e95-57467d6564bd" providerId="AD" clId="Web-{E54C8F41-519E-1B99-19EF-F6E6B2942B76}" dt="2026-01-08T20:17:09.331" v="33"/>
      <pc:docMkLst>
        <pc:docMk/>
      </pc:docMkLst>
      <pc:sldChg chg="modSp">
        <pc:chgData name="Andrea del Pilar Camargo Vargas" userId="S::apcamargo@alcaldiabogota.gov.co::e3c8acd5-9701-4855-9e95-57467d6564bd" providerId="AD" clId="Web-{E54C8F41-519E-1B99-19EF-F6E6B2942B76}" dt="2026-01-08T20:17:09.331" v="33"/>
        <pc:sldMkLst>
          <pc:docMk/>
          <pc:sldMk cId="1630616227" sldId="376"/>
        </pc:sldMkLst>
        <pc:graphicFrameChg chg="mod modGraphic">
          <ac:chgData name="Andrea del Pilar Camargo Vargas" userId="S::apcamargo@alcaldiabogota.gov.co::e3c8acd5-9701-4855-9e95-57467d6564bd" providerId="AD" clId="Web-{E54C8F41-519E-1B99-19EF-F6E6B2942B76}" dt="2026-01-08T20:17:09.331" v="33"/>
          <ac:graphicFrameMkLst>
            <pc:docMk/>
            <pc:sldMk cId="1630616227" sldId="376"/>
            <ac:graphicFrameMk id="2" creationId="{E548C960-3118-5871-B945-4F8D4F50E5EF}"/>
          </ac:graphicFrameMkLst>
        </pc:graphicFrameChg>
      </pc:sldChg>
    </pc:docChg>
  </pc:docChgLst>
  <pc:docChgLst>
    <pc:chgData name="Carolina Bolaño Gonzalez" userId="618a47d7-0332-47c2-8e9a-5ee9589b88ef" providerId="ADAL" clId="{A329A334-AC0D-4B32-955B-2D602705EDD9}"/>
    <pc:docChg chg="undo custSel addSld delSld modSld sldOrd">
      <pc:chgData name="Carolina Bolaño Gonzalez" userId="618a47d7-0332-47c2-8e9a-5ee9589b88ef" providerId="ADAL" clId="{A329A334-AC0D-4B32-955B-2D602705EDD9}" dt="2026-01-14T19:39:02.231" v="1174" actId="108"/>
      <pc:docMkLst>
        <pc:docMk/>
      </pc:docMkLst>
      <pc:sldChg chg="modSp mod">
        <pc:chgData name="Carolina Bolaño Gonzalez" userId="618a47d7-0332-47c2-8e9a-5ee9589b88ef" providerId="ADAL" clId="{A329A334-AC0D-4B32-955B-2D602705EDD9}" dt="2026-01-14T19:29:11.667" v="1001" actId="20577"/>
        <pc:sldMkLst>
          <pc:docMk/>
          <pc:sldMk cId="0" sldId="294"/>
        </pc:sldMkLst>
        <pc:spChg chg="mod">
          <ac:chgData name="Carolina Bolaño Gonzalez" userId="618a47d7-0332-47c2-8e9a-5ee9589b88ef" providerId="ADAL" clId="{A329A334-AC0D-4B32-955B-2D602705EDD9}" dt="2026-01-14T19:29:11.667" v="1001" actId="20577"/>
          <ac:spMkLst>
            <pc:docMk/>
            <pc:sldMk cId="0" sldId="294"/>
            <ac:spMk id="6" creationId="{53E5972A-0099-DC69-09CC-EFCD58D3D199}"/>
          </ac:spMkLst>
        </pc:spChg>
      </pc:sldChg>
      <pc:sldChg chg="modSp mod">
        <pc:chgData name="Carolina Bolaño Gonzalez" userId="618a47d7-0332-47c2-8e9a-5ee9589b88ef" providerId="ADAL" clId="{A329A334-AC0D-4B32-955B-2D602705EDD9}" dt="2026-01-14T19:34:58.228" v="1067" actId="20577"/>
        <pc:sldMkLst>
          <pc:docMk/>
          <pc:sldMk cId="1652912721" sldId="350"/>
        </pc:sldMkLst>
        <pc:spChg chg="mod">
          <ac:chgData name="Carolina Bolaño Gonzalez" userId="618a47d7-0332-47c2-8e9a-5ee9589b88ef" providerId="ADAL" clId="{A329A334-AC0D-4B32-955B-2D602705EDD9}" dt="2026-01-14T18:13:03.646" v="16" actId="27636"/>
          <ac:spMkLst>
            <pc:docMk/>
            <pc:sldMk cId="1652912721" sldId="350"/>
            <ac:spMk id="4" creationId="{4995A2B0-C8AA-563D-B0C6-29F3C5334D74}"/>
          </ac:spMkLst>
        </pc:spChg>
        <pc:spChg chg="mod">
          <ac:chgData name="Carolina Bolaño Gonzalez" userId="618a47d7-0332-47c2-8e9a-5ee9589b88ef" providerId="ADAL" clId="{A329A334-AC0D-4B32-955B-2D602705EDD9}" dt="2026-01-14T19:34:58.228" v="1067" actId="20577"/>
          <ac:spMkLst>
            <pc:docMk/>
            <pc:sldMk cId="1652912721" sldId="350"/>
            <ac:spMk id="10" creationId="{11A1D350-CA46-31FD-5B24-5B23EC180BC6}"/>
          </ac:spMkLst>
        </pc:spChg>
        <pc:grpChg chg="mod">
          <ac:chgData name="Carolina Bolaño Gonzalez" userId="618a47d7-0332-47c2-8e9a-5ee9589b88ef" providerId="ADAL" clId="{A329A334-AC0D-4B32-955B-2D602705EDD9}" dt="2026-01-14T18:13:32.677" v="22" actId="1076"/>
          <ac:grpSpMkLst>
            <pc:docMk/>
            <pc:sldMk cId="1652912721" sldId="350"/>
            <ac:grpSpMk id="2" creationId="{37B218C6-93C5-737D-D99A-715759B417F6}"/>
          </ac:grpSpMkLst>
        </pc:grpChg>
        <pc:picChg chg="mod">
          <ac:chgData name="Carolina Bolaño Gonzalez" userId="618a47d7-0332-47c2-8e9a-5ee9589b88ef" providerId="ADAL" clId="{A329A334-AC0D-4B32-955B-2D602705EDD9}" dt="2026-01-14T19:33:30.619" v="1051" actId="1038"/>
          <ac:picMkLst>
            <pc:docMk/>
            <pc:sldMk cId="1652912721" sldId="350"/>
            <ac:picMk id="11" creationId="{0AD3BCC6-C75B-41A3-EF37-8FE2F5D67B65}"/>
          </ac:picMkLst>
        </pc:picChg>
      </pc:sldChg>
      <pc:sldChg chg="modSp mod">
        <pc:chgData name="Carolina Bolaño Gonzalez" userId="618a47d7-0332-47c2-8e9a-5ee9589b88ef" providerId="ADAL" clId="{A329A334-AC0D-4B32-955B-2D602705EDD9}" dt="2026-01-14T18:13:25.449" v="21" actId="108"/>
        <pc:sldMkLst>
          <pc:docMk/>
          <pc:sldMk cId="3343366018" sldId="353"/>
        </pc:sldMkLst>
        <pc:spChg chg="mod">
          <ac:chgData name="Carolina Bolaño Gonzalez" userId="618a47d7-0332-47c2-8e9a-5ee9589b88ef" providerId="ADAL" clId="{A329A334-AC0D-4B32-955B-2D602705EDD9}" dt="2026-01-14T18:13:25.449" v="21" actId="108"/>
          <ac:spMkLst>
            <pc:docMk/>
            <pc:sldMk cId="3343366018" sldId="353"/>
            <ac:spMk id="9" creationId="{F100333D-8871-C224-8FF6-EBCEEA2ABD20}"/>
          </ac:spMkLst>
        </pc:spChg>
      </pc:sldChg>
      <pc:sldChg chg="modSp mod">
        <pc:chgData name="Carolina Bolaño Gonzalez" userId="618a47d7-0332-47c2-8e9a-5ee9589b88ef" providerId="ADAL" clId="{A329A334-AC0D-4B32-955B-2D602705EDD9}" dt="2026-01-14T18:15:59.555" v="55" actId="20577"/>
        <pc:sldMkLst>
          <pc:docMk/>
          <pc:sldMk cId="3599471579" sldId="354"/>
        </pc:sldMkLst>
        <pc:spChg chg="mod">
          <ac:chgData name="Carolina Bolaño Gonzalez" userId="618a47d7-0332-47c2-8e9a-5ee9589b88ef" providerId="ADAL" clId="{A329A334-AC0D-4B32-955B-2D602705EDD9}" dt="2026-01-14T18:15:59.555" v="55" actId="20577"/>
          <ac:spMkLst>
            <pc:docMk/>
            <pc:sldMk cId="3599471579" sldId="354"/>
            <ac:spMk id="10" creationId="{4AA9A2F6-0DAA-1127-0AAE-0A555F50D986}"/>
          </ac:spMkLst>
        </pc:spChg>
        <pc:spChg chg="mod">
          <ac:chgData name="Carolina Bolaño Gonzalez" userId="618a47d7-0332-47c2-8e9a-5ee9589b88ef" providerId="ADAL" clId="{A329A334-AC0D-4B32-955B-2D602705EDD9}" dt="2026-01-14T18:14:57.510" v="35" actId="108"/>
          <ac:spMkLst>
            <pc:docMk/>
            <pc:sldMk cId="3599471579" sldId="354"/>
            <ac:spMk id="13" creationId="{4948BF68-FC99-D8FE-203F-D598D281F971}"/>
          </ac:spMkLst>
        </pc:spChg>
        <pc:spChg chg="mod">
          <ac:chgData name="Carolina Bolaño Gonzalez" userId="618a47d7-0332-47c2-8e9a-5ee9589b88ef" providerId="ADAL" clId="{A329A334-AC0D-4B32-955B-2D602705EDD9}" dt="2026-01-14T18:14:47.040" v="33" actId="122"/>
          <ac:spMkLst>
            <pc:docMk/>
            <pc:sldMk cId="3599471579" sldId="354"/>
            <ac:spMk id="14" creationId="{43725E56-B4EC-7D2E-4575-41CF7D999AA7}"/>
          </ac:spMkLst>
        </pc:spChg>
        <pc:spChg chg="mod">
          <ac:chgData name="Carolina Bolaño Gonzalez" userId="618a47d7-0332-47c2-8e9a-5ee9589b88ef" providerId="ADAL" clId="{A329A334-AC0D-4B32-955B-2D602705EDD9}" dt="2026-01-14T18:14:40.202" v="31" actId="108"/>
          <ac:spMkLst>
            <pc:docMk/>
            <pc:sldMk cId="3599471579" sldId="354"/>
            <ac:spMk id="19" creationId="{5E67B0DA-D087-ADAE-57C9-73EE64F951B4}"/>
          </ac:spMkLst>
        </pc:spChg>
        <pc:spChg chg="mod">
          <ac:chgData name="Carolina Bolaño Gonzalez" userId="618a47d7-0332-47c2-8e9a-5ee9589b88ef" providerId="ADAL" clId="{A329A334-AC0D-4B32-955B-2D602705EDD9}" dt="2026-01-14T18:15:14.207" v="39" actId="108"/>
          <ac:spMkLst>
            <pc:docMk/>
            <pc:sldMk cId="3599471579" sldId="354"/>
            <ac:spMk id="21" creationId="{27134AE6-58D4-6261-A9A8-4A39957E7FE8}"/>
          </ac:spMkLst>
        </pc:spChg>
        <pc:spChg chg="mod">
          <ac:chgData name="Carolina Bolaño Gonzalez" userId="618a47d7-0332-47c2-8e9a-5ee9589b88ef" providerId="ADAL" clId="{A329A334-AC0D-4B32-955B-2D602705EDD9}" dt="2026-01-14T18:14:52.143" v="34" actId="108"/>
          <ac:spMkLst>
            <pc:docMk/>
            <pc:sldMk cId="3599471579" sldId="354"/>
            <ac:spMk id="28" creationId="{09A58E3F-C71C-FC20-6266-9D9C4754D001}"/>
          </ac:spMkLst>
        </pc:spChg>
        <pc:spChg chg="mod">
          <ac:chgData name="Carolina Bolaño Gonzalez" userId="618a47d7-0332-47c2-8e9a-5ee9589b88ef" providerId="ADAL" clId="{A329A334-AC0D-4B32-955B-2D602705EDD9}" dt="2026-01-14T18:15:01.822" v="36" actId="108"/>
          <ac:spMkLst>
            <pc:docMk/>
            <pc:sldMk cId="3599471579" sldId="354"/>
            <ac:spMk id="32" creationId="{3E8BF6E3-26BE-2E27-7FA0-CB0608BCE4FB}"/>
          </ac:spMkLst>
        </pc:spChg>
      </pc:sldChg>
      <pc:sldChg chg="modSp mod">
        <pc:chgData name="Carolina Bolaño Gonzalez" userId="618a47d7-0332-47c2-8e9a-5ee9589b88ef" providerId="ADAL" clId="{A329A334-AC0D-4B32-955B-2D602705EDD9}" dt="2026-01-14T18:13:03.658" v="18" actId="27636"/>
        <pc:sldMkLst>
          <pc:docMk/>
          <pc:sldMk cId="4246430743" sldId="356"/>
        </pc:sldMkLst>
        <pc:spChg chg="mod">
          <ac:chgData name="Carolina Bolaño Gonzalez" userId="618a47d7-0332-47c2-8e9a-5ee9589b88ef" providerId="ADAL" clId="{A329A334-AC0D-4B32-955B-2D602705EDD9}" dt="2026-01-14T18:13:03.658" v="18" actId="27636"/>
          <ac:spMkLst>
            <pc:docMk/>
            <pc:sldMk cId="4246430743" sldId="356"/>
            <ac:spMk id="4" creationId="{4995A2B0-C8AA-563D-B0C6-29F3C5334D74}"/>
          </ac:spMkLst>
        </pc:spChg>
        <pc:spChg chg="mod">
          <ac:chgData name="Carolina Bolaño Gonzalez" userId="618a47d7-0332-47c2-8e9a-5ee9589b88ef" providerId="ADAL" clId="{A329A334-AC0D-4B32-955B-2D602705EDD9}" dt="2026-01-14T18:13:03.657" v="17" actId="27636"/>
          <ac:spMkLst>
            <pc:docMk/>
            <pc:sldMk cId="4246430743" sldId="356"/>
            <ac:spMk id="5" creationId="{6C68D1A7-93FC-1071-C7D4-DDC44B4F99F0}"/>
          </ac:spMkLst>
        </pc:spChg>
      </pc:sldChg>
      <pc:sldChg chg="addSp delSp modSp mod">
        <pc:chgData name="Carolina Bolaño Gonzalez" userId="618a47d7-0332-47c2-8e9a-5ee9589b88ef" providerId="ADAL" clId="{A329A334-AC0D-4B32-955B-2D602705EDD9}" dt="2026-01-14T18:45:01.986" v="533" actId="14100"/>
        <pc:sldMkLst>
          <pc:docMk/>
          <pc:sldMk cId="1822848700" sldId="357"/>
        </pc:sldMkLst>
        <pc:spChg chg="add del mod">
          <ac:chgData name="Carolina Bolaño Gonzalez" userId="618a47d7-0332-47c2-8e9a-5ee9589b88ef" providerId="ADAL" clId="{A329A334-AC0D-4B32-955B-2D602705EDD9}" dt="2026-01-14T18:38:57.132" v="469" actId="478"/>
          <ac:spMkLst>
            <pc:docMk/>
            <pc:sldMk cId="1822848700" sldId="357"/>
            <ac:spMk id="3" creationId="{85716BEA-8F74-8130-CEAC-60FF34780BDA}"/>
          </ac:spMkLst>
        </pc:spChg>
        <pc:spChg chg="add mod">
          <ac:chgData name="Carolina Bolaño Gonzalez" userId="618a47d7-0332-47c2-8e9a-5ee9589b88ef" providerId="ADAL" clId="{A329A334-AC0D-4B32-955B-2D602705EDD9}" dt="2026-01-14T18:39:15.553" v="472"/>
          <ac:spMkLst>
            <pc:docMk/>
            <pc:sldMk cId="1822848700" sldId="357"/>
            <ac:spMk id="4" creationId="{AD4E8C33-ADA2-68A4-405C-9089423A15B6}"/>
          </ac:spMkLst>
        </pc:spChg>
        <pc:spChg chg="del">
          <ac:chgData name="Carolina Bolaño Gonzalez" userId="618a47d7-0332-47c2-8e9a-5ee9589b88ef" providerId="ADAL" clId="{A329A334-AC0D-4B32-955B-2D602705EDD9}" dt="2026-01-14T18:38:55.203" v="468" actId="478"/>
          <ac:spMkLst>
            <pc:docMk/>
            <pc:sldMk cId="1822848700" sldId="357"/>
            <ac:spMk id="5" creationId="{3FE770C1-ABEC-338B-DCEB-EB1B8F494009}"/>
          </ac:spMkLst>
        </pc:spChg>
        <pc:spChg chg="del">
          <ac:chgData name="Carolina Bolaño Gonzalez" userId="618a47d7-0332-47c2-8e9a-5ee9589b88ef" providerId="ADAL" clId="{A329A334-AC0D-4B32-955B-2D602705EDD9}" dt="2026-01-14T18:40:28.250" v="491" actId="478"/>
          <ac:spMkLst>
            <pc:docMk/>
            <pc:sldMk cId="1822848700" sldId="357"/>
            <ac:spMk id="7" creationId="{6F25A78A-32DB-227F-2BE2-37931CD03369}"/>
          </ac:spMkLst>
        </pc:spChg>
        <pc:spChg chg="del">
          <ac:chgData name="Carolina Bolaño Gonzalez" userId="618a47d7-0332-47c2-8e9a-5ee9589b88ef" providerId="ADAL" clId="{A329A334-AC0D-4B32-955B-2D602705EDD9}" dt="2026-01-14T18:39:07.095" v="471" actId="478"/>
          <ac:spMkLst>
            <pc:docMk/>
            <pc:sldMk cId="1822848700" sldId="357"/>
            <ac:spMk id="8" creationId="{DE9ABBD4-F953-F0F5-ADD5-A2AE3F4B5127}"/>
          </ac:spMkLst>
        </pc:spChg>
        <pc:spChg chg="mod">
          <ac:chgData name="Carolina Bolaño Gonzalez" userId="618a47d7-0332-47c2-8e9a-5ee9589b88ef" providerId="ADAL" clId="{A329A334-AC0D-4B32-955B-2D602705EDD9}" dt="2026-01-14T18:45:01.986" v="533" actId="14100"/>
          <ac:spMkLst>
            <pc:docMk/>
            <pc:sldMk cId="1822848700" sldId="357"/>
            <ac:spMk id="9" creationId="{6B1C5801-B7B4-6B8D-0DC7-986178F3BF51}"/>
          </ac:spMkLst>
        </pc:spChg>
        <pc:spChg chg="mod">
          <ac:chgData name="Carolina Bolaño Gonzalez" userId="618a47d7-0332-47c2-8e9a-5ee9589b88ef" providerId="ADAL" clId="{A329A334-AC0D-4B32-955B-2D602705EDD9}" dt="2026-01-14T18:44:27.858" v="528" actId="1076"/>
          <ac:spMkLst>
            <pc:docMk/>
            <pc:sldMk cId="1822848700" sldId="357"/>
            <ac:spMk id="10" creationId="{D7C18B72-E959-ACC6-CA04-C1D9D700A343}"/>
          </ac:spMkLst>
        </pc:spChg>
        <pc:grpChg chg="mod">
          <ac:chgData name="Carolina Bolaño Gonzalez" userId="618a47d7-0332-47c2-8e9a-5ee9589b88ef" providerId="ADAL" clId="{A329A334-AC0D-4B32-955B-2D602705EDD9}" dt="2026-01-14T18:44:24.061" v="527" actId="20578"/>
          <ac:grpSpMkLst>
            <pc:docMk/>
            <pc:sldMk cId="1822848700" sldId="357"/>
            <ac:grpSpMk id="6" creationId="{C02D1967-287F-6261-03A3-D0D27E3D7A01}"/>
          </ac:grpSpMkLst>
        </pc:grpChg>
        <pc:graphicFrameChg chg="mod modGraphic">
          <ac:chgData name="Carolina Bolaño Gonzalez" userId="618a47d7-0332-47c2-8e9a-5ee9589b88ef" providerId="ADAL" clId="{A329A334-AC0D-4B32-955B-2D602705EDD9}" dt="2026-01-14T18:42:45.386" v="525" actId="108"/>
          <ac:graphicFrameMkLst>
            <pc:docMk/>
            <pc:sldMk cId="1822848700" sldId="357"/>
            <ac:graphicFrameMk id="11" creationId="{AC09998D-78FE-11BB-AAA4-72F7FCA07C07}"/>
          </ac:graphicFrameMkLst>
        </pc:graphicFrameChg>
        <pc:cxnChg chg="mod">
          <ac:chgData name="Carolina Bolaño Gonzalez" userId="618a47d7-0332-47c2-8e9a-5ee9589b88ef" providerId="ADAL" clId="{A329A334-AC0D-4B32-955B-2D602705EDD9}" dt="2026-01-14T18:44:40.522" v="530" actId="14100"/>
          <ac:cxnSpMkLst>
            <pc:docMk/>
            <pc:sldMk cId="1822848700" sldId="357"/>
            <ac:cxnSpMk id="12" creationId="{8F2C8FCD-0AE6-97AE-6A5E-BBBE1DECDB57}"/>
          </ac:cxnSpMkLst>
        </pc:cxnChg>
      </pc:sldChg>
      <pc:sldChg chg="modSp mod">
        <pc:chgData name="Carolina Bolaño Gonzalez" userId="618a47d7-0332-47c2-8e9a-5ee9589b88ef" providerId="ADAL" clId="{A329A334-AC0D-4B32-955B-2D602705EDD9}" dt="2026-01-14T19:01:42.168" v="879" actId="1076"/>
        <pc:sldMkLst>
          <pc:docMk/>
          <pc:sldMk cId="817091666" sldId="358"/>
        </pc:sldMkLst>
        <pc:spChg chg="mod">
          <ac:chgData name="Carolina Bolaño Gonzalez" userId="618a47d7-0332-47c2-8e9a-5ee9589b88ef" providerId="ADAL" clId="{A329A334-AC0D-4B32-955B-2D602705EDD9}" dt="2026-01-14T19:01:42.168" v="879" actId="1076"/>
          <ac:spMkLst>
            <pc:docMk/>
            <pc:sldMk cId="817091666" sldId="358"/>
            <ac:spMk id="6" creationId="{83074EAB-A195-EFC4-E853-E5AF8445E2A6}"/>
          </ac:spMkLst>
        </pc:spChg>
      </pc:sldChg>
      <pc:sldChg chg="addSp delSp modSp mod">
        <pc:chgData name="Carolina Bolaño Gonzalez" userId="618a47d7-0332-47c2-8e9a-5ee9589b88ef" providerId="ADAL" clId="{A329A334-AC0D-4B32-955B-2D602705EDD9}" dt="2026-01-14T18:33:09.175" v="414" actId="20577"/>
        <pc:sldMkLst>
          <pc:docMk/>
          <pc:sldMk cId="1098794621" sldId="361"/>
        </pc:sldMkLst>
        <pc:spChg chg="add mod">
          <ac:chgData name="Carolina Bolaño Gonzalez" userId="618a47d7-0332-47c2-8e9a-5ee9589b88ef" providerId="ADAL" clId="{A329A334-AC0D-4B32-955B-2D602705EDD9}" dt="2026-01-14T18:31:35.928" v="393"/>
          <ac:spMkLst>
            <pc:docMk/>
            <pc:sldMk cId="1098794621" sldId="361"/>
            <ac:spMk id="3" creationId="{7EAEE039-B8FB-A4A8-32CA-AC72FEB9CAAE}"/>
          </ac:spMkLst>
        </pc:spChg>
        <pc:spChg chg="del">
          <ac:chgData name="Carolina Bolaño Gonzalez" userId="618a47d7-0332-47c2-8e9a-5ee9589b88ef" providerId="ADAL" clId="{A329A334-AC0D-4B32-955B-2D602705EDD9}" dt="2026-01-14T18:31:41.008" v="394" actId="478"/>
          <ac:spMkLst>
            <pc:docMk/>
            <pc:sldMk cId="1098794621" sldId="361"/>
            <ac:spMk id="4" creationId="{4995A2B0-C8AA-563D-B0C6-29F3C5334D74}"/>
          </ac:spMkLst>
        </pc:spChg>
        <pc:spChg chg="add del mod">
          <ac:chgData name="Carolina Bolaño Gonzalez" userId="618a47d7-0332-47c2-8e9a-5ee9589b88ef" providerId="ADAL" clId="{A329A334-AC0D-4B32-955B-2D602705EDD9}" dt="2026-01-14T18:31:44.291" v="395" actId="478"/>
          <ac:spMkLst>
            <pc:docMk/>
            <pc:sldMk cId="1098794621" sldId="361"/>
            <ac:spMk id="6" creationId="{F2B60468-AF02-6F98-9F5E-D16935044BFB}"/>
          </ac:spMkLst>
        </pc:spChg>
        <pc:spChg chg="mod">
          <ac:chgData name="Carolina Bolaño Gonzalez" userId="618a47d7-0332-47c2-8e9a-5ee9589b88ef" providerId="ADAL" clId="{A329A334-AC0D-4B32-955B-2D602705EDD9}" dt="2026-01-14T18:31:58.854" v="397" actId="207"/>
          <ac:spMkLst>
            <pc:docMk/>
            <pc:sldMk cId="1098794621" sldId="361"/>
            <ac:spMk id="9" creationId="{7A2B71E0-EF4D-819E-6182-4195C52BAD05}"/>
          </ac:spMkLst>
        </pc:spChg>
        <pc:spChg chg="mod">
          <ac:chgData name="Carolina Bolaño Gonzalez" userId="618a47d7-0332-47c2-8e9a-5ee9589b88ef" providerId="ADAL" clId="{A329A334-AC0D-4B32-955B-2D602705EDD9}" dt="2026-01-14T18:33:09.175" v="414" actId="20577"/>
          <ac:spMkLst>
            <pc:docMk/>
            <pc:sldMk cId="1098794621" sldId="361"/>
            <ac:spMk id="10" creationId="{11A1D350-CA46-31FD-5B24-5B23EC180BC6}"/>
          </ac:spMkLst>
        </pc:spChg>
      </pc:sldChg>
      <pc:sldChg chg="addSp delSp modSp mod">
        <pc:chgData name="Carolina Bolaño Gonzalez" userId="618a47d7-0332-47c2-8e9a-5ee9589b88ef" providerId="ADAL" clId="{A329A334-AC0D-4B32-955B-2D602705EDD9}" dt="2026-01-14T18:36:48.855" v="435" actId="207"/>
        <pc:sldMkLst>
          <pc:docMk/>
          <pc:sldMk cId="400882076" sldId="362"/>
        </pc:sldMkLst>
        <pc:spChg chg="del">
          <ac:chgData name="Carolina Bolaño Gonzalez" userId="618a47d7-0332-47c2-8e9a-5ee9589b88ef" providerId="ADAL" clId="{A329A334-AC0D-4B32-955B-2D602705EDD9}" dt="2026-01-14T18:34:15.989" v="422" actId="478"/>
          <ac:spMkLst>
            <pc:docMk/>
            <pc:sldMk cId="400882076" sldId="362"/>
            <ac:spMk id="3" creationId="{077EC543-36AE-9ED8-B0EC-947192823D36}"/>
          </ac:spMkLst>
        </pc:spChg>
        <pc:spChg chg="del">
          <ac:chgData name="Carolina Bolaño Gonzalez" userId="618a47d7-0332-47c2-8e9a-5ee9589b88ef" providerId="ADAL" clId="{A329A334-AC0D-4B32-955B-2D602705EDD9}" dt="2026-01-14T18:33:23.472" v="415" actId="478"/>
          <ac:spMkLst>
            <pc:docMk/>
            <pc:sldMk cId="400882076" sldId="362"/>
            <ac:spMk id="4" creationId="{4995A2B0-C8AA-563D-B0C6-29F3C5334D74}"/>
          </ac:spMkLst>
        </pc:spChg>
        <pc:spChg chg="add del mod">
          <ac:chgData name="Carolina Bolaño Gonzalez" userId="618a47d7-0332-47c2-8e9a-5ee9589b88ef" providerId="ADAL" clId="{A329A334-AC0D-4B32-955B-2D602705EDD9}" dt="2026-01-14T18:33:26.374" v="416" actId="478"/>
          <ac:spMkLst>
            <pc:docMk/>
            <pc:sldMk cId="400882076" sldId="362"/>
            <ac:spMk id="7" creationId="{640E8F6C-AB08-38AF-05BB-6F83F41C0398}"/>
          </ac:spMkLst>
        </pc:spChg>
        <pc:spChg chg="mod">
          <ac:chgData name="Carolina Bolaño Gonzalez" userId="618a47d7-0332-47c2-8e9a-5ee9589b88ef" providerId="ADAL" clId="{A329A334-AC0D-4B32-955B-2D602705EDD9}" dt="2026-01-14T18:33:50.096" v="419" actId="207"/>
          <ac:spMkLst>
            <pc:docMk/>
            <pc:sldMk cId="400882076" sldId="362"/>
            <ac:spMk id="9" creationId="{7A2B71E0-EF4D-819E-6182-4195C52BAD05}"/>
          </ac:spMkLst>
        </pc:spChg>
        <pc:spChg chg="mod">
          <ac:chgData name="Carolina Bolaño Gonzalez" userId="618a47d7-0332-47c2-8e9a-5ee9589b88ef" providerId="ADAL" clId="{A329A334-AC0D-4B32-955B-2D602705EDD9}" dt="2026-01-14T18:36:48.855" v="435" actId="207"/>
          <ac:spMkLst>
            <pc:docMk/>
            <pc:sldMk cId="400882076" sldId="362"/>
            <ac:spMk id="10" creationId="{11A1D350-CA46-31FD-5B24-5B23EC180BC6}"/>
          </ac:spMkLst>
        </pc:spChg>
        <pc:spChg chg="add mod">
          <ac:chgData name="Carolina Bolaño Gonzalez" userId="618a47d7-0332-47c2-8e9a-5ee9589b88ef" providerId="ADAL" clId="{A329A334-AC0D-4B32-955B-2D602705EDD9}" dt="2026-01-14T18:33:35.076" v="417"/>
          <ac:spMkLst>
            <pc:docMk/>
            <pc:sldMk cId="400882076" sldId="362"/>
            <ac:spMk id="11" creationId="{744C7AE2-C24B-1A8E-B9E9-E5C8076AFA89}"/>
          </ac:spMkLst>
        </pc:spChg>
        <pc:grpChg chg="mod">
          <ac:chgData name="Carolina Bolaño Gonzalez" userId="618a47d7-0332-47c2-8e9a-5ee9589b88ef" providerId="ADAL" clId="{A329A334-AC0D-4B32-955B-2D602705EDD9}" dt="2026-01-14T18:35:55.828" v="431" actId="14100"/>
          <ac:grpSpMkLst>
            <pc:docMk/>
            <pc:sldMk cId="400882076" sldId="362"/>
            <ac:grpSpMk id="2" creationId="{37B218C6-93C5-737D-D99A-715759B417F6}"/>
          </ac:grpSpMkLst>
        </pc:grpChg>
      </pc:sldChg>
      <pc:sldChg chg="modSp mod">
        <pc:chgData name="Carolina Bolaño Gonzalez" userId="618a47d7-0332-47c2-8e9a-5ee9589b88ef" providerId="ADAL" clId="{A329A334-AC0D-4B32-955B-2D602705EDD9}" dt="2026-01-14T18:45:55.344" v="539" actId="1076"/>
        <pc:sldMkLst>
          <pc:docMk/>
          <pc:sldMk cId="476192275" sldId="363"/>
        </pc:sldMkLst>
        <pc:spChg chg="mod">
          <ac:chgData name="Carolina Bolaño Gonzalez" userId="618a47d7-0332-47c2-8e9a-5ee9589b88ef" providerId="ADAL" clId="{A329A334-AC0D-4B32-955B-2D602705EDD9}" dt="2026-01-14T18:13:03.663" v="19" actId="27636"/>
          <ac:spMkLst>
            <pc:docMk/>
            <pc:sldMk cId="476192275" sldId="363"/>
            <ac:spMk id="4" creationId="{4995A2B0-C8AA-563D-B0C6-29F3C5334D74}"/>
          </ac:spMkLst>
        </pc:spChg>
        <pc:spChg chg="mod">
          <ac:chgData name="Carolina Bolaño Gonzalez" userId="618a47d7-0332-47c2-8e9a-5ee9589b88ef" providerId="ADAL" clId="{A329A334-AC0D-4B32-955B-2D602705EDD9}" dt="2026-01-14T18:45:55.344" v="539" actId="1076"/>
          <ac:spMkLst>
            <pc:docMk/>
            <pc:sldMk cId="476192275" sldId="363"/>
            <ac:spMk id="9" creationId="{7A2B71E0-EF4D-819E-6182-4195C52BAD05}"/>
          </ac:spMkLst>
        </pc:spChg>
        <pc:spChg chg="mod">
          <ac:chgData name="Carolina Bolaño Gonzalez" userId="618a47d7-0332-47c2-8e9a-5ee9589b88ef" providerId="ADAL" clId="{A329A334-AC0D-4B32-955B-2D602705EDD9}" dt="2026-01-14T18:45:47.915" v="538" actId="1076"/>
          <ac:spMkLst>
            <pc:docMk/>
            <pc:sldMk cId="476192275" sldId="363"/>
            <ac:spMk id="10" creationId="{11A1D350-CA46-31FD-5B24-5B23EC180BC6}"/>
          </ac:spMkLst>
        </pc:spChg>
        <pc:grpChg chg="mod">
          <ac:chgData name="Carolina Bolaño Gonzalez" userId="618a47d7-0332-47c2-8e9a-5ee9589b88ef" providerId="ADAL" clId="{A329A334-AC0D-4B32-955B-2D602705EDD9}" dt="2026-01-14T18:45:25.136" v="535" actId="1076"/>
          <ac:grpSpMkLst>
            <pc:docMk/>
            <pc:sldMk cId="476192275" sldId="363"/>
            <ac:grpSpMk id="2" creationId="{37B218C6-93C5-737D-D99A-715759B417F6}"/>
          </ac:grpSpMkLst>
        </pc:grpChg>
      </pc:sldChg>
      <pc:sldChg chg="addSp delSp modSp mod">
        <pc:chgData name="Carolina Bolaño Gonzalez" userId="618a47d7-0332-47c2-8e9a-5ee9589b88ef" providerId="ADAL" clId="{A329A334-AC0D-4B32-955B-2D602705EDD9}" dt="2026-01-14T18:40:03.634" v="487" actId="14100"/>
        <pc:sldMkLst>
          <pc:docMk/>
          <pc:sldMk cId="449674808" sldId="364"/>
        </pc:sldMkLst>
        <pc:spChg chg="del">
          <ac:chgData name="Carolina Bolaño Gonzalez" userId="618a47d7-0332-47c2-8e9a-5ee9589b88ef" providerId="ADAL" clId="{A329A334-AC0D-4B32-955B-2D602705EDD9}" dt="2026-01-14T18:39:40.406" v="484" actId="478"/>
          <ac:spMkLst>
            <pc:docMk/>
            <pc:sldMk cId="449674808" sldId="364"/>
            <ac:spMk id="3" creationId="{077EC543-36AE-9ED8-B0EC-947192823D36}"/>
          </ac:spMkLst>
        </pc:spChg>
        <pc:spChg chg="del">
          <ac:chgData name="Carolina Bolaño Gonzalez" userId="618a47d7-0332-47c2-8e9a-5ee9589b88ef" providerId="ADAL" clId="{A329A334-AC0D-4B32-955B-2D602705EDD9}" dt="2026-01-14T18:37:00.379" v="436" actId="478"/>
          <ac:spMkLst>
            <pc:docMk/>
            <pc:sldMk cId="449674808" sldId="364"/>
            <ac:spMk id="4" creationId="{4995A2B0-C8AA-563D-B0C6-29F3C5334D74}"/>
          </ac:spMkLst>
        </pc:spChg>
        <pc:spChg chg="del">
          <ac:chgData name="Carolina Bolaño Gonzalez" userId="618a47d7-0332-47c2-8e9a-5ee9589b88ef" providerId="ADAL" clId="{A329A334-AC0D-4B32-955B-2D602705EDD9}" dt="2026-01-14T18:39:32.907" v="482" actId="478"/>
          <ac:spMkLst>
            <pc:docMk/>
            <pc:sldMk cId="449674808" sldId="364"/>
            <ac:spMk id="7" creationId="{0D898997-003E-DF1C-631D-D09683595A7D}"/>
          </ac:spMkLst>
        </pc:spChg>
        <pc:spChg chg="mod">
          <ac:chgData name="Carolina Bolaño Gonzalez" userId="618a47d7-0332-47c2-8e9a-5ee9589b88ef" providerId="ADAL" clId="{A329A334-AC0D-4B32-955B-2D602705EDD9}" dt="2026-01-14T18:37:22.937" v="444" actId="20577"/>
          <ac:spMkLst>
            <pc:docMk/>
            <pc:sldMk cId="449674808" sldId="364"/>
            <ac:spMk id="9" creationId="{7A2B71E0-EF4D-819E-6182-4195C52BAD05}"/>
          </ac:spMkLst>
        </pc:spChg>
        <pc:spChg chg="mod">
          <ac:chgData name="Carolina Bolaño Gonzalez" userId="618a47d7-0332-47c2-8e9a-5ee9589b88ef" providerId="ADAL" clId="{A329A334-AC0D-4B32-955B-2D602705EDD9}" dt="2026-01-14T18:39:43.788" v="485" actId="14100"/>
          <ac:spMkLst>
            <pc:docMk/>
            <pc:sldMk cId="449674808" sldId="364"/>
            <ac:spMk id="10" creationId="{11A1D350-CA46-31FD-5B24-5B23EC180BC6}"/>
          </ac:spMkLst>
        </pc:spChg>
        <pc:spChg chg="add del mod">
          <ac:chgData name="Carolina Bolaño Gonzalez" userId="618a47d7-0332-47c2-8e9a-5ee9589b88ef" providerId="ADAL" clId="{A329A334-AC0D-4B32-955B-2D602705EDD9}" dt="2026-01-14T18:37:02.397" v="437" actId="478"/>
          <ac:spMkLst>
            <pc:docMk/>
            <pc:sldMk cId="449674808" sldId="364"/>
            <ac:spMk id="11" creationId="{AE480A48-C34A-0AB1-5D44-1CCE9F88CE90}"/>
          </ac:spMkLst>
        </pc:spChg>
        <pc:spChg chg="add mod">
          <ac:chgData name="Carolina Bolaño Gonzalez" userId="618a47d7-0332-47c2-8e9a-5ee9589b88ef" providerId="ADAL" clId="{A329A334-AC0D-4B32-955B-2D602705EDD9}" dt="2026-01-14T18:37:07.686" v="438"/>
          <ac:spMkLst>
            <pc:docMk/>
            <pc:sldMk cId="449674808" sldId="364"/>
            <ac:spMk id="13" creationId="{A75107E1-6796-1210-9498-902DBA3800B9}"/>
          </ac:spMkLst>
        </pc:spChg>
        <pc:grpChg chg="mod">
          <ac:chgData name="Carolina Bolaño Gonzalez" userId="618a47d7-0332-47c2-8e9a-5ee9589b88ef" providerId="ADAL" clId="{A329A334-AC0D-4B32-955B-2D602705EDD9}" dt="2026-01-14T18:39:56.743" v="486" actId="14100"/>
          <ac:grpSpMkLst>
            <pc:docMk/>
            <pc:sldMk cId="449674808" sldId="364"/>
            <ac:grpSpMk id="2" creationId="{37B218C6-93C5-737D-D99A-715759B417F6}"/>
          </ac:grpSpMkLst>
        </pc:grpChg>
        <pc:picChg chg="mod">
          <ac:chgData name="Carolina Bolaño Gonzalez" userId="618a47d7-0332-47c2-8e9a-5ee9589b88ef" providerId="ADAL" clId="{A329A334-AC0D-4B32-955B-2D602705EDD9}" dt="2026-01-14T18:39:21.778" v="480" actId="1036"/>
          <ac:picMkLst>
            <pc:docMk/>
            <pc:sldMk cId="449674808" sldId="364"/>
            <ac:picMk id="12" creationId="{B0603A52-200A-8BC3-C575-8C18C15184C8}"/>
          </ac:picMkLst>
        </pc:picChg>
        <pc:cxnChg chg="mod">
          <ac:chgData name="Carolina Bolaño Gonzalez" userId="618a47d7-0332-47c2-8e9a-5ee9589b88ef" providerId="ADAL" clId="{A329A334-AC0D-4B32-955B-2D602705EDD9}" dt="2026-01-14T18:40:03.634" v="487" actId="14100"/>
          <ac:cxnSpMkLst>
            <pc:docMk/>
            <pc:sldMk cId="449674808" sldId="364"/>
            <ac:cxnSpMk id="8" creationId="{0ABB72BC-9032-B142-5610-B2A5411E46A1}"/>
          </ac:cxnSpMkLst>
        </pc:cxnChg>
      </pc:sldChg>
      <pc:sldChg chg="modSp mod">
        <pc:chgData name="Carolina Bolaño Gonzalez" userId="618a47d7-0332-47c2-8e9a-5ee9589b88ef" providerId="ADAL" clId="{A329A334-AC0D-4B32-955B-2D602705EDD9}" dt="2026-01-14T17:46:19.528" v="7" actId="20577"/>
        <pc:sldMkLst>
          <pc:docMk/>
          <pc:sldMk cId="1492772340" sldId="365"/>
        </pc:sldMkLst>
        <pc:spChg chg="mod">
          <ac:chgData name="Carolina Bolaño Gonzalez" userId="618a47d7-0332-47c2-8e9a-5ee9589b88ef" providerId="ADAL" clId="{A329A334-AC0D-4B32-955B-2D602705EDD9}" dt="2026-01-14T17:46:19.528" v="7" actId="20577"/>
          <ac:spMkLst>
            <pc:docMk/>
            <pc:sldMk cId="1492772340" sldId="365"/>
            <ac:spMk id="9" creationId="{F100333D-8871-C224-8FF6-EBCEEA2ABD20}"/>
          </ac:spMkLst>
        </pc:spChg>
      </pc:sldChg>
      <pc:sldChg chg="modSp mod">
        <pc:chgData name="Carolina Bolaño Gonzalez" userId="618a47d7-0332-47c2-8e9a-5ee9589b88ef" providerId="ADAL" clId="{A329A334-AC0D-4B32-955B-2D602705EDD9}" dt="2026-01-14T19:04:06.012" v="903" actId="14100"/>
        <pc:sldMkLst>
          <pc:docMk/>
          <pc:sldMk cId="3757087876" sldId="367"/>
        </pc:sldMkLst>
        <pc:spChg chg="mod">
          <ac:chgData name="Carolina Bolaño Gonzalez" userId="618a47d7-0332-47c2-8e9a-5ee9589b88ef" providerId="ADAL" clId="{A329A334-AC0D-4B32-955B-2D602705EDD9}" dt="2026-01-14T19:02:49.144" v="886" actId="14100"/>
          <ac:spMkLst>
            <pc:docMk/>
            <pc:sldMk cId="3757087876" sldId="367"/>
            <ac:spMk id="2" creationId="{998BC6B0-3D43-3B19-A175-D1592020B593}"/>
          </ac:spMkLst>
        </pc:spChg>
        <pc:spChg chg="mod">
          <ac:chgData name="Carolina Bolaño Gonzalez" userId="618a47d7-0332-47c2-8e9a-5ee9589b88ef" providerId="ADAL" clId="{A329A334-AC0D-4B32-955B-2D602705EDD9}" dt="2026-01-14T19:04:06.012" v="903" actId="14100"/>
          <ac:spMkLst>
            <pc:docMk/>
            <pc:sldMk cId="3757087876" sldId="367"/>
            <ac:spMk id="7" creationId="{55C2B237-4157-DFDA-4811-22CEB2CBC4C0}"/>
          </ac:spMkLst>
        </pc:spChg>
        <pc:spChg chg="mod">
          <ac:chgData name="Carolina Bolaño Gonzalez" userId="618a47d7-0332-47c2-8e9a-5ee9589b88ef" providerId="ADAL" clId="{A329A334-AC0D-4B32-955B-2D602705EDD9}" dt="2026-01-14T19:03:44.351" v="900" actId="20577"/>
          <ac:spMkLst>
            <pc:docMk/>
            <pc:sldMk cId="3757087876" sldId="367"/>
            <ac:spMk id="8" creationId="{3ECEBF2D-1167-D602-B5F4-2EDF2302CC05}"/>
          </ac:spMkLst>
        </pc:spChg>
      </pc:sldChg>
      <pc:sldChg chg="modSp mod">
        <pc:chgData name="Carolina Bolaño Gonzalez" userId="618a47d7-0332-47c2-8e9a-5ee9589b88ef" providerId="ADAL" clId="{A329A334-AC0D-4B32-955B-2D602705EDD9}" dt="2026-01-14T19:02:09.165" v="884" actId="20577"/>
        <pc:sldMkLst>
          <pc:docMk/>
          <pc:sldMk cId="617251969" sldId="370"/>
        </pc:sldMkLst>
        <pc:spChg chg="mod">
          <ac:chgData name="Carolina Bolaño Gonzalez" userId="618a47d7-0332-47c2-8e9a-5ee9589b88ef" providerId="ADAL" clId="{A329A334-AC0D-4B32-955B-2D602705EDD9}" dt="2026-01-14T19:01:53.616" v="880" actId="108"/>
          <ac:spMkLst>
            <pc:docMk/>
            <pc:sldMk cId="617251969" sldId="370"/>
            <ac:spMk id="7" creationId="{55C2B237-4157-DFDA-4811-22CEB2CBC4C0}"/>
          </ac:spMkLst>
        </pc:spChg>
        <pc:spChg chg="mod">
          <ac:chgData name="Carolina Bolaño Gonzalez" userId="618a47d7-0332-47c2-8e9a-5ee9589b88ef" providerId="ADAL" clId="{A329A334-AC0D-4B32-955B-2D602705EDD9}" dt="2026-01-14T19:02:09.165" v="884" actId="20577"/>
          <ac:spMkLst>
            <pc:docMk/>
            <pc:sldMk cId="617251969" sldId="370"/>
            <ac:spMk id="8" creationId="{3ECEBF2D-1167-D602-B5F4-2EDF2302CC05}"/>
          </ac:spMkLst>
        </pc:spChg>
      </pc:sldChg>
      <pc:sldChg chg="modSp mod ord">
        <pc:chgData name="Carolina Bolaño Gonzalez" userId="618a47d7-0332-47c2-8e9a-5ee9589b88ef" providerId="ADAL" clId="{A329A334-AC0D-4B32-955B-2D602705EDD9}" dt="2026-01-14T19:10:51.077" v="944"/>
        <pc:sldMkLst>
          <pc:docMk/>
          <pc:sldMk cId="2570676003" sldId="371"/>
        </pc:sldMkLst>
        <pc:spChg chg="mod">
          <ac:chgData name="Carolina Bolaño Gonzalez" userId="618a47d7-0332-47c2-8e9a-5ee9589b88ef" providerId="ADAL" clId="{A329A334-AC0D-4B32-955B-2D602705EDD9}" dt="2026-01-14T19:04:19.105" v="904" actId="108"/>
          <ac:spMkLst>
            <pc:docMk/>
            <pc:sldMk cId="2570676003" sldId="371"/>
            <ac:spMk id="6" creationId="{83074EAB-A195-EFC4-E853-E5AF8445E2A6}"/>
          </ac:spMkLst>
        </pc:spChg>
      </pc:sldChg>
      <pc:sldChg chg="addSp delSp modSp mod">
        <pc:chgData name="Carolina Bolaño Gonzalez" userId="618a47d7-0332-47c2-8e9a-5ee9589b88ef" providerId="ADAL" clId="{A329A334-AC0D-4B32-955B-2D602705EDD9}" dt="2026-01-14T18:51:49.221" v="688" actId="1076"/>
        <pc:sldMkLst>
          <pc:docMk/>
          <pc:sldMk cId="2920448436" sldId="372"/>
        </pc:sldMkLst>
        <pc:spChg chg="del">
          <ac:chgData name="Carolina Bolaño Gonzalez" userId="618a47d7-0332-47c2-8e9a-5ee9589b88ef" providerId="ADAL" clId="{A329A334-AC0D-4B32-955B-2D602705EDD9}" dt="2026-01-14T18:50:06.296" v="670" actId="478"/>
          <ac:spMkLst>
            <pc:docMk/>
            <pc:sldMk cId="2920448436" sldId="372"/>
            <ac:spMk id="2" creationId="{998BC6B0-3D43-3B19-A175-D1592020B593}"/>
          </ac:spMkLst>
        </pc:spChg>
        <pc:spChg chg="add mod">
          <ac:chgData name="Carolina Bolaño Gonzalez" userId="618a47d7-0332-47c2-8e9a-5ee9589b88ef" providerId="ADAL" clId="{A329A334-AC0D-4B32-955B-2D602705EDD9}" dt="2026-01-14T18:50:24.770" v="679" actId="20577"/>
          <ac:spMkLst>
            <pc:docMk/>
            <pc:sldMk cId="2920448436" sldId="372"/>
            <ac:spMk id="5" creationId="{A73401E8-BFC5-1DCC-6A7E-EAEDE5E0E9EB}"/>
          </ac:spMkLst>
        </pc:spChg>
        <pc:spChg chg="mod">
          <ac:chgData name="Carolina Bolaño Gonzalez" userId="618a47d7-0332-47c2-8e9a-5ee9589b88ef" providerId="ADAL" clId="{A329A334-AC0D-4B32-955B-2D602705EDD9}" dt="2026-01-14T18:51:49.221" v="688" actId="1076"/>
          <ac:spMkLst>
            <pc:docMk/>
            <pc:sldMk cId="2920448436" sldId="372"/>
            <ac:spMk id="7" creationId="{55C2B237-4157-DFDA-4811-22CEB2CBC4C0}"/>
          </ac:spMkLst>
        </pc:spChg>
        <pc:spChg chg="mod">
          <ac:chgData name="Carolina Bolaño Gonzalez" userId="618a47d7-0332-47c2-8e9a-5ee9589b88ef" providerId="ADAL" clId="{A329A334-AC0D-4B32-955B-2D602705EDD9}" dt="2026-01-14T18:51:45.045" v="687" actId="1076"/>
          <ac:spMkLst>
            <pc:docMk/>
            <pc:sldMk cId="2920448436" sldId="372"/>
            <ac:spMk id="8" creationId="{3ECEBF2D-1167-D602-B5F4-2EDF2302CC05}"/>
          </ac:spMkLst>
        </pc:spChg>
        <pc:spChg chg="add del mod">
          <ac:chgData name="Carolina Bolaño Gonzalez" userId="618a47d7-0332-47c2-8e9a-5ee9589b88ef" providerId="ADAL" clId="{A329A334-AC0D-4B32-955B-2D602705EDD9}" dt="2026-01-14T18:50:08.488" v="671" actId="478"/>
          <ac:spMkLst>
            <pc:docMk/>
            <pc:sldMk cId="2920448436" sldId="372"/>
            <ac:spMk id="9" creationId="{F62FB550-C2C7-DB32-F440-818F886E90EF}"/>
          </ac:spMkLst>
        </pc:spChg>
        <pc:grpChg chg="mod">
          <ac:chgData name="Carolina Bolaño Gonzalez" userId="618a47d7-0332-47c2-8e9a-5ee9589b88ef" providerId="ADAL" clId="{A329A334-AC0D-4B32-955B-2D602705EDD9}" dt="2026-01-14T18:51:08.881" v="683" actId="1076"/>
          <ac:grpSpMkLst>
            <pc:docMk/>
            <pc:sldMk cId="2920448436" sldId="372"/>
            <ac:grpSpMk id="4" creationId="{867C2433-19BE-592D-B2D6-86B454FFBE9E}"/>
          </ac:grpSpMkLst>
        </pc:grpChg>
      </pc:sldChg>
      <pc:sldChg chg="modSp mod ord">
        <pc:chgData name="Carolina Bolaño Gonzalez" userId="618a47d7-0332-47c2-8e9a-5ee9589b88ef" providerId="ADAL" clId="{A329A334-AC0D-4B32-955B-2D602705EDD9}" dt="2026-01-14T19:10:21.874" v="940"/>
        <pc:sldMkLst>
          <pc:docMk/>
          <pc:sldMk cId="3430437708" sldId="373"/>
        </pc:sldMkLst>
        <pc:spChg chg="mod">
          <ac:chgData name="Carolina Bolaño Gonzalez" userId="618a47d7-0332-47c2-8e9a-5ee9589b88ef" providerId="ADAL" clId="{A329A334-AC0D-4B32-955B-2D602705EDD9}" dt="2026-01-14T19:06:57.319" v="932" actId="108"/>
          <ac:spMkLst>
            <pc:docMk/>
            <pc:sldMk cId="3430437708" sldId="373"/>
            <ac:spMk id="6" creationId="{83074EAB-A195-EFC4-E853-E5AF8445E2A6}"/>
          </ac:spMkLst>
        </pc:spChg>
      </pc:sldChg>
      <pc:sldChg chg="addSp delSp modSp mod">
        <pc:chgData name="Carolina Bolaño Gonzalez" userId="618a47d7-0332-47c2-8e9a-5ee9589b88ef" providerId="ADAL" clId="{A329A334-AC0D-4B32-955B-2D602705EDD9}" dt="2026-01-14T18:55:21.237" v="800" actId="14100"/>
        <pc:sldMkLst>
          <pc:docMk/>
          <pc:sldMk cId="4253137746" sldId="374"/>
        </pc:sldMkLst>
        <pc:spChg chg="del">
          <ac:chgData name="Carolina Bolaño Gonzalez" userId="618a47d7-0332-47c2-8e9a-5ee9589b88ef" providerId="ADAL" clId="{A329A334-AC0D-4B32-955B-2D602705EDD9}" dt="2026-01-14T18:52:46.538" v="758" actId="478"/>
          <ac:spMkLst>
            <pc:docMk/>
            <pc:sldMk cId="4253137746" sldId="374"/>
            <ac:spMk id="2" creationId="{998BC6B0-3D43-3B19-A175-D1592020B593}"/>
          </ac:spMkLst>
        </pc:spChg>
        <pc:spChg chg="add mod">
          <ac:chgData name="Carolina Bolaño Gonzalez" userId="618a47d7-0332-47c2-8e9a-5ee9589b88ef" providerId="ADAL" clId="{A329A334-AC0D-4B32-955B-2D602705EDD9}" dt="2026-01-14T18:55:21.237" v="800" actId="14100"/>
          <ac:spMkLst>
            <pc:docMk/>
            <pc:sldMk cId="4253137746" sldId="374"/>
            <ac:spMk id="3" creationId="{8B8A06AA-05A6-8585-ED0D-951CC2AB9793}"/>
          </ac:spMkLst>
        </pc:spChg>
        <pc:spChg chg="mod">
          <ac:chgData name="Carolina Bolaño Gonzalez" userId="618a47d7-0332-47c2-8e9a-5ee9589b88ef" providerId="ADAL" clId="{A329A334-AC0D-4B32-955B-2D602705EDD9}" dt="2026-01-14T18:55:00.748" v="796" actId="1076"/>
          <ac:spMkLst>
            <pc:docMk/>
            <pc:sldMk cId="4253137746" sldId="374"/>
            <ac:spMk id="7" creationId="{55C2B237-4157-DFDA-4811-22CEB2CBC4C0}"/>
          </ac:spMkLst>
        </pc:spChg>
        <pc:spChg chg="mod">
          <ac:chgData name="Carolina Bolaño Gonzalez" userId="618a47d7-0332-47c2-8e9a-5ee9589b88ef" providerId="ADAL" clId="{A329A334-AC0D-4B32-955B-2D602705EDD9}" dt="2026-01-14T18:54:43.287" v="793" actId="1035"/>
          <ac:spMkLst>
            <pc:docMk/>
            <pc:sldMk cId="4253137746" sldId="374"/>
            <ac:spMk id="8" creationId="{3ECEBF2D-1167-D602-B5F4-2EDF2302CC05}"/>
          </ac:spMkLst>
        </pc:spChg>
        <pc:spChg chg="add del mod">
          <ac:chgData name="Carolina Bolaño Gonzalez" userId="618a47d7-0332-47c2-8e9a-5ee9589b88ef" providerId="ADAL" clId="{A329A334-AC0D-4B32-955B-2D602705EDD9}" dt="2026-01-14T18:52:48.921" v="759" actId="478"/>
          <ac:spMkLst>
            <pc:docMk/>
            <pc:sldMk cId="4253137746" sldId="374"/>
            <ac:spMk id="9" creationId="{792752B4-B86E-61B6-1C39-7E18222246DA}"/>
          </ac:spMkLst>
        </pc:spChg>
        <pc:picChg chg="mod">
          <ac:chgData name="Carolina Bolaño Gonzalez" userId="618a47d7-0332-47c2-8e9a-5ee9589b88ef" providerId="ADAL" clId="{A329A334-AC0D-4B32-955B-2D602705EDD9}" dt="2026-01-14T18:55:04.293" v="797" actId="1076"/>
          <ac:picMkLst>
            <pc:docMk/>
            <pc:sldMk cId="4253137746" sldId="374"/>
            <ac:picMk id="13" creationId="{7E505DAB-A719-BFB4-4EA4-A9D53C7B346E}"/>
          </ac:picMkLst>
        </pc:picChg>
        <pc:cxnChg chg="mod">
          <ac:chgData name="Carolina Bolaño Gonzalez" userId="618a47d7-0332-47c2-8e9a-5ee9589b88ef" providerId="ADAL" clId="{A329A334-AC0D-4B32-955B-2D602705EDD9}" dt="2026-01-14T18:55:12.845" v="799" actId="14100"/>
          <ac:cxnSpMkLst>
            <pc:docMk/>
            <pc:sldMk cId="4253137746" sldId="374"/>
            <ac:cxnSpMk id="10" creationId="{D8C34959-AB9A-2F15-4D22-21CA656618C2}"/>
          </ac:cxnSpMkLst>
        </pc:cxnChg>
      </pc:sldChg>
      <pc:sldChg chg="addSp delSp modSp mod">
        <pc:chgData name="Carolina Bolaño Gonzalez" userId="618a47d7-0332-47c2-8e9a-5ee9589b88ef" providerId="ADAL" clId="{A329A334-AC0D-4B32-955B-2D602705EDD9}" dt="2026-01-14T18:57:40.897" v="824" actId="20577"/>
        <pc:sldMkLst>
          <pc:docMk/>
          <pc:sldMk cId="2467440225" sldId="375"/>
        </pc:sldMkLst>
        <pc:spChg chg="del">
          <ac:chgData name="Carolina Bolaño Gonzalez" userId="618a47d7-0332-47c2-8e9a-5ee9589b88ef" providerId="ADAL" clId="{A329A334-AC0D-4B32-955B-2D602705EDD9}" dt="2026-01-14T18:55:38.702" v="802" actId="478"/>
          <ac:spMkLst>
            <pc:docMk/>
            <pc:sldMk cId="2467440225" sldId="375"/>
            <ac:spMk id="2" creationId="{998BC6B0-3D43-3B19-A175-D1592020B593}"/>
          </ac:spMkLst>
        </pc:spChg>
        <pc:spChg chg="add mod">
          <ac:chgData name="Carolina Bolaño Gonzalez" userId="618a47d7-0332-47c2-8e9a-5ee9589b88ef" providerId="ADAL" clId="{A329A334-AC0D-4B32-955B-2D602705EDD9}" dt="2026-01-14T18:57:40.897" v="824" actId="20577"/>
          <ac:spMkLst>
            <pc:docMk/>
            <pc:sldMk cId="2467440225" sldId="375"/>
            <ac:spMk id="4" creationId="{9D240D6B-A675-3BB2-4F24-D0F2340B3BE6}"/>
          </ac:spMkLst>
        </pc:spChg>
        <pc:spChg chg="add del mod">
          <ac:chgData name="Carolina Bolaño Gonzalez" userId="618a47d7-0332-47c2-8e9a-5ee9589b88ef" providerId="ADAL" clId="{A329A334-AC0D-4B32-955B-2D602705EDD9}" dt="2026-01-14T18:55:40.376" v="803" actId="478"/>
          <ac:spMkLst>
            <pc:docMk/>
            <pc:sldMk cId="2467440225" sldId="375"/>
            <ac:spMk id="6" creationId="{D8E7EE0C-DB5A-2C53-EF69-CAD136473887}"/>
          </ac:spMkLst>
        </pc:spChg>
        <pc:spChg chg="mod">
          <ac:chgData name="Carolina Bolaño Gonzalez" userId="618a47d7-0332-47c2-8e9a-5ee9589b88ef" providerId="ADAL" clId="{A329A334-AC0D-4B32-955B-2D602705EDD9}" dt="2026-01-14T18:56:56.763" v="817" actId="1076"/>
          <ac:spMkLst>
            <pc:docMk/>
            <pc:sldMk cId="2467440225" sldId="375"/>
            <ac:spMk id="7" creationId="{55C2B237-4157-DFDA-4811-22CEB2CBC4C0}"/>
          </ac:spMkLst>
        </pc:spChg>
        <pc:spChg chg="add mod">
          <ac:chgData name="Carolina Bolaño Gonzalez" userId="618a47d7-0332-47c2-8e9a-5ee9589b88ef" providerId="ADAL" clId="{A329A334-AC0D-4B32-955B-2D602705EDD9}" dt="2026-01-14T18:57:33.836" v="822"/>
          <ac:spMkLst>
            <pc:docMk/>
            <pc:sldMk cId="2467440225" sldId="375"/>
            <ac:spMk id="12" creationId="{89F77CBB-63E4-9019-A0EB-0DBF82CB121F}"/>
          </ac:spMkLst>
        </pc:spChg>
        <pc:spChg chg="mod">
          <ac:chgData name="Carolina Bolaño Gonzalez" userId="618a47d7-0332-47c2-8e9a-5ee9589b88ef" providerId="ADAL" clId="{A329A334-AC0D-4B32-955B-2D602705EDD9}" dt="2026-01-14T18:57:23.779" v="820" actId="1076"/>
          <ac:spMkLst>
            <pc:docMk/>
            <pc:sldMk cId="2467440225" sldId="375"/>
            <ac:spMk id="29" creationId="{A85D5F01-B6B0-DD49-A09B-CE499B87AF52}"/>
          </ac:spMkLst>
        </pc:spChg>
        <pc:picChg chg="mod">
          <ac:chgData name="Carolina Bolaño Gonzalez" userId="618a47d7-0332-47c2-8e9a-5ee9589b88ef" providerId="ADAL" clId="{A329A334-AC0D-4B32-955B-2D602705EDD9}" dt="2026-01-14T18:57:26.586" v="821" actId="1076"/>
          <ac:picMkLst>
            <pc:docMk/>
            <pc:sldMk cId="2467440225" sldId="375"/>
            <ac:picMk id="11" creationId="{C140F213-DF23-0B5A-CF3B-8C56CB3F59E3}"/>
          </ac:picMkLst>
        </pc:picChg>
        <pc:cxnChg chg="mod">
          <ac:chgData name="Carolina Bolaño Gonzalez" userId="618a47d7-0332-47c2-8e9a-5ee9589b88ef" providerId="ADAL" clId="{A329A334-AC0D-4B32-955B-2D602705EDD9}" dt="2026-01-14T18:57:17.187" v="819" actId="14100"/>
          <ac:cxnSpMkLst>
            <pc:docMk/>
            <pc:sldMk cId="2467440225" sldId="375"/>
            <ac:cxnSpMk id="3" creationId="{120F13A4-32A6-4B86-A39D-0F42C76C4C53}"/>
          </ac:cxnSpMkLst>
        </pc:cxnChg>
      </pc:sldChg>
      <pc:sldChg chg="modSp mod">
        <pc:chgData name="Carolina Bolaño Gonzalez" userId="618a47d7-0332-47c2-8e9a-5ee9589b88ef" providerId="ADAL" clId="{A329A334-AC0D-4B32-955B-2D602705EDD9}" dt="2026-01-14T19:38:29.378" v="1171" actId="108"/>
        <pc:sldMkLst>
          <pc:docMk/>
          <pc:sldMk cId="1630616227" sldId="376"/>
        </pc:sldMkLst>
        <pc:spChg chg="mod">
          <ac:chgData name="Carolina Bolaño Gonzalez" userId="618a47d7-0332-47c2-8e9a-5ee9589b88ef" providerId="ADAL" clId="{A329A334-AC0D-4B32-955B-2D602705EDD9}" dt="2026-01-14T19:38:29.378" v="1171" actId="108"/>
          <ac:spMkLst>
            <pc:docMk/>
            <pc:sldMk cId="1630616227" sldId="376"/>
            <ac:spMk id="10" creationId="{7DCDB24F-AD2D-86FD-9503-1A545A75143D}"/>
          </ac:spMkLst>
        </pc:spChg>
        <pc:spChg chg="mod">
          <ac:chgData name="Carolina Bolaño Gonzalez" userId="618a47d7-0332-47c2-8e9a-5ee9589b88ef" providerId="ADAL" clId="{A329A334-AC0D-4B32-955B-2D602705EDD9}" dt="2026-01-14T18:16:34.710" v="60" actId="108"/>
          <ac:spMkLst>
            <pc:docMk/>
            <pc:sldMk cId="1630616227" sldId="376"/>
            <ac:spMk id="11" creationId="{DCD17DC0-752B-C5D6-B99B-8BEB0A821852}"/>
          </ac:spMkLst>
        </pc:spChg>
        <pc:graphicFrameChg chg="mod">
          <ac:chgData name="Carolina Bolaño Gonzalez" userId="618a47d7-0332-47c2-8e9a-5ee9589b88ef" providerId="ADAL" clId="{A329A334-AC0D-4B32-955B-2D602705EDD9}" dt="2026-01-14T18:16:47.321" v="74" actId="1035"/>
          <ac:graphicFrameMkLst>
            <pc:docMk/>
            <pc:sldMk cId="1630616227" sldId="376"/>
            <ac:graphicFrameMk id="2" creationId="{E548C960-3118-5871-B945-4F8D4F50E5EF}"/>
          </ac:graphicFrameMkLst>
        </pc:graphicFrameChg>
      </pc:sldChg>
      <pc:sldChg chg="addSp delSp modSp mod">
        <pc:chgData name="Carolina Bolaño Gonzalez" userId="618a47d7-0332-47c2-8e9a-5ee9589b88ef" providerId="ADAL" clId="{A329A334-AC0D-4B32-955B-2D602705EDD9}" dt="2026-01-14T18:29:26.953" v="350" actId="14100"/>
        <pc:sldMkLst>
          <pc:docMk/>
          <pc:sldMk cId="573483905" sldId="377"/>
        </pc:sldMkLst>
        <pc:spChg chg="add mod">
          <ac:chgData name="Carolina Bolaño Gonzalez" userId="618a47d7-0332-47c2-8e9a-5ee9589b88ef" providerId="ADAL" clId="{A329A334-AC0D-4B32-955B-2D602705EDD9}" dt="2026-01-14T18:27:51.101" v="317" actId="20577"/>
          <ac:spMkLst>
            <pc:docMk/>
            <pc:sldMk cId="573483905" sldId="377"/>
            <ac:spMk id="3" creationId="{63A71E7F-5DC6-DC5E-AACD-DE1710B2529D}"/>
          </ac:spMkLst>
        </pc:spChg>
        <pc:spChg chg="del">
          <ac:chgData name="Carolina Bolaño Gonzalez" userId="618a47d7-0332-47c2-8e9a-5ee9589b88ef" providerId="ADAL" clId="{A329A334-AC0D-4B32-955B-2D602705EDD9}" dt="2026-01-14T18:27:54.640" v="318" actId="478"/>
          <ac:spMkLst>
            <pc:docMk/>
            <pc:sldMk cId="573483905" sldId="377"/>
            <ac:spMk id="4" creationId="{4995A2B0-C8AA-563D-B0C6-29F3C5334D74}"/>
          </ac:spMkLst>
        </pc:spChg>
        <pc:spChg chg="add del mod">
          <ac:chgData name="Carolina Bolaño Gonzalez" userId="618a47d7-0332-47c2-8e9a-5ee9589b88ef" providerId="ADAL" clId="{A329A334-AC0D-4B32-955B-2D602705EDD9}" dt="2026-01-14T18:28:04.198" v="321" actId="478"/>
          <ac:spMkLst>
            <pc:docMk/>
            <pc:sldMk cId="573483905" sldId="377"/>
            <ac:spMk id="7" creationId="{7E6A9A79-21E1-FBBA-6E4F-4EB9B153E79F}"/>
          </ac:spMkLst>
        </pc:spChg>
        <pc:spChg chg="add del mod topLvl">
          <ac:chgData name="Carolina Bolaño Gonzalez" userId="618a47d7-0332-47c2-8e9a-5ee9589b88ef" providerId="ADAL" clId="{A329A334-AC0D-4B32-955B-2D602705EDD9}" dt="2026-01-14T18:28:30.616" v="324" actId="14100"/>
          <ac:spMkLst>
            <pc:docMk/>
            <pc:sldMk cId="573483905" sldId="377"/>
            <ac:spMk id="9" creationId="{7A2B71E0-EF4D-819E-6182-4195C52BAD05}"/>
          </ac:spMkLst>
        </pc:spChg>
        <pc:spChg chg="mod topLvl">
          <ac:chgData name="Carolina Bolaño Gonzalez" userId="618a47d7-0332-47c2-8e9a-5ee9589b88ef" providerId="ADAL" clId="{A329A334-AC0D-4B32-955B-2D602705EDD9}" dt="2026-01-14T18:29:19.043" v="349" actId="1036"/>
          <ac:spMkLst>
            <pc:docMk/>
            <pc:sldMk cId="573483905" sldId="377"/>
            <ac:spMk id="10" creationId="{11A1D350-CA46-31FD-5B24-5B23EC180BC6}"/>
          </ac:spMkLst>
        </pc:spChg>
        <pc:grpChg chg="add del">
          <ac:chgData name="Carolina Bolaño Gonzalez" userId="618a47d7-0332-47c2-8e9a-5ee9589b88ef" providerId="ADAL" clId="{A329A334-AC0D-4B32-955B-2D602705EDD9}" dt="2026-01-14T18:28:00.205" v="320" actId="478"/>
          <ac:grpSpMkLst>
            <pc:docMk/>
            <pc:sldMk cId="573483905" sldId="377"/>
            <ac:grpSpMk id="2" creationId="{37B218C6-93C5-737D-D99A-715759B417F6}"/>
          </ac:grpSpMkLst>
        </pc:grpChg>
        <pc:cxnChg chg="mod">
          <ac:chgData name="Carolina Bolaño Gonzalez" userId="618a47d7-0332-47c2-8e9a-5ee9589b88ef" providerId="ADAL" clId="{A329A334-AC0D-4B32-955B-2D602705EDD9}" dt="2026-01-14T18:29:26.953" v="350" actId="14100"/>
          <ac:cxnSpMkLst>
            <pc:docMk/>
            <pc:sldMk cId="573483905" sldId="377"/>
            <ac:cxnSpMk id="8" creationId="{0ABB72BC-9032-B142-5610-B2A5411E46A1}"/>
          </ac:cxnSpMkLst>
        </pc:cxnChg>
      </pc:sldChg>
      <pc:sldChg chg="modSp mod">
        <pc:chgData name="Carolina Bolaño Gonzalez" userId="618a47d7-0332-47c2-8e9a-5ee9589b88ef" providerId="ADAL" clId="{A329A334-AC0D-4B32-955B-2D602705EDD9}" dt="2026-01-14T18:46:55.312" v="547" actId="1076"/>
        <pc:sldMkLst>
          <pc:docMk/>
          <pc:sldMk cId="449674808" sldId="380"/>
        </pc:sldMkLst>
        <pc:spChg chg="mod">
          <ac:chgData name="Carolina Bolaño Gonzalez" userId="618a47d7-0332-47c2-8e9a-5ee9589b88ef" providerId="ADAL" clId="{A329A334-AC0D-4B32-955B-2D602705EDD9}" dt="2026-01-14T18:46:12.778" v="540" actId="108"/>
          <ac:spMkLst>
            <pc:docMk/>
            <pc:sldMk cId="449674808" sldId="380"/>
            <ac:spMk id="9" creationId="{7A2B71E0-EF4D-819E-6182-4195C52BAD05}"/>
          </ac:spMkLst>
        </pc:spChg>
        <pc:spChg chg="mod">
          <ac:chgData name="Carolina Bolaño Gonzalez" userId="618a47d7-0332-47c2-8e9a-5ee9589b88ef" providerId="ADAL" clId="{A329A334-AC0D-4B32-955B-2D602705EDD9}" dt="2026-01-14T18:46:51.423" v="546" actId="1076"/>
          <ac:spMkLst>
            <pc:docMk/>
            <pc:sldMk cId="449674808" sldId="380"/>
            <ac:spMk id="12" creationId="{11A1D350-CA46-31FD-5B24-5B23EC180BC6}"/>
          </ac:spMkLst>
        </pc:spChg>
        <pc:picChg chg="mod">
          <ac:chgData name="Carolina Bolaño Gonzalez" userId="618a47d7-0332-47c2-8e9a-5ee9589b88ef" providerId="ADAL" clId="{A329A334-AC0D-4B32-955B-2D602705EDD9}" dt="2026-01-14T18:46:55.312" v="547" actId="1076"/>
          <ac:picMkLst>
            <pc:docMk/>
            <pc:sldMk cId="449674808" sldId="380"/>
            <ac:picMk id="11" creationId="{BC105FB0-3861-54FF-A7C5-1A56C540D7FE}"/>
          </ac:picMkLst>
        </pc:picChg>
      </pc:sldChg>
      <pc:sldChg chg="modSp mod">
        <pc:chgData name="Carolina Bolaño Gonzalez" userId="618a47d7-0332-47c2-8e9a-5ee9589b88ef" providerId="ADAL" clId="{A329A334-AC0D-4B32-955B-2D602705EDD9}" dt="2026-01-14T18:48:59.936" v="611" actId="1076"/>
        <pc:sldMkLst>
          <pc:docMk/>
          <pc:sldMk cId="2907793984" sldId="381"/>
        </pc:sldMkLst>
        <pc:spChg chg="mod">
          <ac:chgData name="Carolina Bolaño Gonzalez" userId="618a47d7-0332-47c2-8e9a-5ee9589b88ef" providerId="ADAL" clId="{A329A334-AC0D-4B32-955B-2D602705EDD9}" dt="2026-01-14T18:13:03.667" v="20" actId="27636"/>
          <ac:spMkLst>
            <pc:docMk/>
            <pc:sldMk cId="2907793984" sldId="381"/>
            <ac:spMk id="4" creationId="{11A95EBE-0E2B-CBEC-3A62-6DF2E5E4B0FB}"/>
          </ac:spMkLst>
        </pc:spChg>
        <pc:spChg chg="mod">
          <ac:chgData name="Carolina Bolaño Gonzalez" userId="618a47d7-0332-47c2-8e9a-5ee9589b88ef" providerId="ADAL" clId="{A329A334-AC0D-4B32-955B-2D602705EDD9}" dt="2026-01-14T18:48:14.587" v="598" actId="14100"/>
          <ac:spMkLst>
            <pc:docMk/>
            <pc:sldMk cId="2907793984" sldId="381"/>
            <ac:spMk id="10" creationId="{587E4F5F-AB69-1126-910D-B73D8659AE29}"/>
          </ac:spMkLst>
        </pc:spChg>
        <pc:picChg chg="mod">
          <ac:chgData name="Carolina Bolaño Gonzalez" userId="618a47d7-0332-47c2-8e9a-5ee9589b88ef" providerId="ADAL" clId="{A329A334-AC0D-4B32-955B-2D602705EDD9}" dt="2026-01-14T18:48:59.936" v="611" actId="1076"/>
          <ac:picMkLst>
            <pc:docMk/>
            <pc:sldMk cId="2907793984" sldId="381"/>
            <ac:picMk id="13" creationId="{BA8D7186-1993-3046-5888-436B7F438311}"/>
          </ac:picMkLst>
        </pc:picChg>
        <pc:picChg chg="mod">
          <ac:chgData name="Carolina Bolaño Gonzalez" userId="618a47d7-0332-47c2-8e9a-5ee9589b88ef" providerId="ADAL" clId="{A329A334-AC0D-4B32-955B-2D602705EDD9}" dt="2026-01-14T18:48:42.319" v="609" actId="1036"/>
          <ac:picMkLst>
            <pc:docMk/>
            <pc:sldMk cId="2907793984" sldId="381"/>
            <ac:picMk id="15" creationId="{65D3134A-23E1-D572-8CD8-52C32B9B7F14}"/>
          </ac:picMkLst>
        </pc:picChg>
      </pc:sldChg>
      <pc:sldChg chg="del">
        <pc:chgData name="Carolina Bolaño Gonzalez" userId="618a47d7-0332-47c2-8e9a-5ee9589b88ef" providerId="ADAL" clId="{A329A334-AC0D-4B32-955B-2D602705EDD9}" dt="2026-01-14T19:09:14.904" v="934" actId="47"/>
        <pc:sldMkLst>
          <pc:docMk/>
          <pc:sldMk cId="3957845779" sldId="382"/>
        </pc:sldMkLst>
      </pc:sldChg>
      <pc:sldChg chg="addSp delSp modSp mod">
        <pc:chgData name="Carolina Bolaño Gonzalez" userId="618a47d7-0332-47c2-8e9a-5ee9589b88ef" providerId="ADAL" clId="{A329A334-AC0D-4B32-955B-2D602705EDD9}" dt="2026-01-14T18:59:02.234" v="838" actId="14100"/>
        <pc:sldMkLst>
          <pc:docMk/>
          <pc:sldMk cId="634742431" sldId="383"/>
        </pc:sldMkLst>
        <pc:spChg chg="del">
          <ac:chgData name="Carolina Bolaño Gonzalez" userId="618a47d7-0332-47c2-8e9a-5ee9589b88ef" providerId="ADAL" clId="{A329A334-AC0D-4B32-955B-2D602705EDD9}" dt="2026-01-14T18:57:49.298" v="826" actId="478"/>
          <ac:spMkLst>
            <pc:docMk/>
            <pc:sldMk cId="634742431" sldId="383"/>
            <ac:spMk id="2" creationId="{F9D2E335-FD1E-291D-70B8-04B22FDFCA91}"/>
          </ac:spMkLst>
        </pc:spChg>
        <pc:spChg chg="add mod">
          <ac:chgData name="Carolina Bolaño Gonzalez" userId="618a47d7-0332-47c2-8e9a-5ee9589b88ef" providerId="ADAL" clId="{A329A334-AC0D-4B32-955B-2D602705EDD9}" dt="2026-01-14T18:57:46.052" v="825"/>
          <ac:spMkLst>
            <pc:docMk/>
            <pc:sldMk cId="634742431" sldId="383"/>
            <ac:spMk id="4" creationId="{4E8345C7-A9A6-18D1-75BE-569EBDD68AB8}"/>
          </ac:spMkLst>
        </pc:spChg>
        <pc:spChg chg="add del mod">
          <ac:chgData name="Carolina Bolaño Gonzalez" userId="618a47d7-0332-47c2-8e9a-5ee9589b88ef" providerId="ADAL" clId="{A329A334-AC0D-4B32-955B-2D602705EDD9}" dt="2026-01-14T18:58:01.174" v="828" actId="478"/>
          <ac:spMkLst>
            <pc:docMk/>
            <pc:sldMk cId="634742431" sldId="383"/>
            <ac:spMk id="7" creationId="{01084226-5BEA-0221-1BE8-96E9510EA575}"/>
          </ac:spMkLst>
        </pc:spChg>
        <pc:spChg chg="mod">
          <ac:chgData name="Carolina Bolaño Gonzalez" userId="618a47d7-0332-47c2-8e9a-5ee9589b88ef" providerId="ADAL" clId="{A329A334-AC0D-4B32-955B-2D602705EDD9}" dt="2026-01-14T18:58:16.627" v="831" actId="14100"/>
          <ac:spMkLst>
            <pc:docMk/>
            <pc:sldMk cId="634742431" sldId="383"/>
            <ac:spMk id="9" creationId="{3AB51FC1-036C-9CE6-CEEA-A39461129204}"/>
          </ac:spMkLst>
        </pc:spChg>
        <pc:spChg chg="mod">
          <ac:chgData name="Carolina Bolaño Gonzalez" userId="618a47d7-0332-47c2-8e9a-5ee9589b88ef" providerId="ADAL" clId="{A329A334-AC0D-4B32-955B-2D602705EDD9}" dt="2026-01-14T18:58:54.316" v="837" actId="20577"/>
          <ac:spMkLst>
            <pc:docMk/>
            <pc:sldMk cId="634742431" sldId="383"/>
            <ac:spMk id="29" creationId="{304607BD-DBD2-978D-557E-CCBD410244E2}"/>
          </ac:spMkLst>
        </pc:spChg>
        <pc:picChg chg="mod">
          <ac:chgData name="Carolina Bolaño Gonzalez" userId="618a47d7-0332-47c2-8e9a-5ee9589b88ef" providerId="ADAL" clId="{A329A334-AC0D-4B32-955B-2D602705EDD9}" dt="2026-01-14T18:58:38.410" v="835" actId="1076"/>
          <ac:picMkLst>
            <pc:docMk/>
            <pc:sldMk cId="634742431" sldId="383"/>
            <ac:picMk id="6" creationId="{DD6349E2-4936-EA90-46D6-8DC132B2A027}"/>
          </ac:picMkLst>
        </pc:picChg>
        <pc:picChg chg="mod">
          <ac:chgData name="Carolina Bolaño Gonzalez" userId="618a47d7-0332-47c2-8e9a-5ee9589b88ef" providerId="ADAL" clId="{A329A334-AC0D-4B32-955B-2D602705EDD9}" dt="2026-01-14T18:58:34.722" v="834" actId="1076"/>
          <ac:picMkLst>
            <pc:docMk/>
            <pc:sldMk cId="634742431" sldId="383"/>
            <ac:picMk id="8" creationId="{39B792D2-801F-919F-A898-395487984635}"/>
          </ac:picMkLst>
        </pc:picChg>
        <pc:picChg chg="mod">
          <ac:chgData name="Carolina Bolaño Gonzalez" userId="618a47d7-0332-47c2-8e9a-5ee9589b88ef" providerId="ADAL" clId="{A329A334-AC0D-4B32-955B-2D602705EDD9}" dt="2026-01-14T18:58:49.202" v="836" actId="1076"/>
          <ac:picMkLst>
            <pc:docMk/>
            <pc:sldMk cId="634742431" sldId="383"/>
            <ac:picMk id="10" creationId="{F8F2C191-1050-F166-E505-486F97F6BE45}"/>
          </ac:picMkLst>
        </pc:picChg>
        <pc:cxnChg chg="mod">
          <ac:chgData name="Carolina Bolaño Gonzalez" userId="618a47d7-0332-47c2-8e9a-5ee9589b88ef" providerId="ADAL" clId="{A329A334-AC0D-4B32-955B-2D602705EDD9}" dt="2026-01-14T18:59:02.234" v="838" actId="14100"/>
          <ac:cxnSpMkLst>
            <pc:docMk/>
            <pc:sldMk cId="634742431" sldId="383"/>
            <ac:cxnSpMk id="3" creationId="{E72CECBF-428E-A129-D063-1F2AAB172D29}"/>
          </ac:cxnSpMkLst>
        </pc:cxnChg>
      </pc:sldChg>
      <pc:sldChg chg="modSp mod">
        <pc:chgData name="Carolina Bolaño Gonzalez" userId="618a47d7-0332-47c2-8e9a-5ee9589b88ef" providerId="ADAL" clId="{A329A334-AC0D-4B32-955B-2D602705EDD9}" dt="2026-01-14T19:36:51.347" v="1168" actId="20577"/>
        <pc:sldMkLst>
          <pc:docMk/>
          <pc:sldMk cId="1081831401" sldId="384"/>
        </pc:sldMkLst>
        <pc:spChg chg="mod">
          <ac:chgData name="Carolina Bolaño Gonzalez" userId="618a47d7-0332-47c2-8e9a-5ee9589b88ef" providerId="ADAL" clId="{A329A334-AC0D-4B32-955B-2D602705EDD9}" dt="2026-01-14T19:35:51.580" v="1099" actId="20577"/>
          <ac:spMkLst>
            <pc:docMk/>
            <pc:sldMk cId="1081831401" sldId="384"/>
            <ac:spMk id="15" creationId="{F103F38C-62A8-49A7-77F0-ADA7CECC4644}"/>
          </ac:spMkLst>
        </pc:spChg>
        <pc:spChg chg="mod">
          <ac:chgData name="Carolina Bolaño Gonzalez" userId="618a47d7-0332-47c2-8e9a-5ee9589b88ef" providerId="ADAL" clId="{A329A334-AC0D-4B32-955B-2D602705EDD9}" dt="2026-01-14T19:36:51.347" v="1168" actId="20577"/>
          <ac:spMkLst>
            <pc:docMk/>
            <pc:sldMk cId="1081831401" sldId="384"/>
            <ac:spMk id="16" creationId="{EE82625D-DC4B-F064-DC08-7A1DEC3224F4}"/>
          </ac:spMkLst>
        </pc:spChg>
      </pc:sldChg>
      <pc:sldChg chg="addSp delSp modSp mod">
        <pc:chgData name="Carolina Bolaño Gonzalez" userId="618a47d7-0332-47c2-8e9a-5ee9589b88ef" providerId="ADAL" clId="{A329A334-AC0D-4B32-955B-2D602705EDD9}" dt="2026-01-14T19:01:22.424" v="877" actId="1036"/>
        <pc:sldMkLst>
          <pc:docMk/>
          <pc:sldMk cId="2057008732" sldId="385"/>
        </pc:sldMkLst>
        <pc:spChg chg="add mod">
          <ac:chgData name="Carolina Bolaño Gonzalez" userId="618a47d7-0332-47c2-8e9a-5ee9589b88ef" providerId="ADAL" clId="{A329A334-AC0D-4B32-955B-2D602705EDD9}" dt="2026-01-14T18:59:10.902" v="839"/>
          <ac:spMkLst>
            <pc:docMk/>
            <pc:sldMk cId="2057008732" sldId="385"/>
            <ac:spMk id="2" creationId="{4889AA61-5059-3C6D-4322-E70475D55D86}"/>
          </ac:spMkLst>
        </pc:spChg>
        <pc:spChg chg="add del mod">
          <ac:chgData name="Carolina Bolaño Gonzalez" userId="618a47d7-0332-47c2-8e9a-5ee9589b88ef" providerId="ADAL" clId="{A329A334-AC0D-4B32-955B-2D602705EDD9}" dt="2026-01-14T18:59:33.663" v="841" actId="478"/>
          <ac:spMkLst>
            <pc:docMk/>
            <pc:sldMk cId="2057008732" sldId="385"/>
            <ac:spMk id="4" creationId="{C899B8AA-09C6-8BFC-6179-9D6194A3A836}"/>
          </ac:spMkLst>
        </pc:spChg>
        <pc:spChg chg="del">
          <ac:chgData name="Carolina Bolaño Gonzalez" userId="618a47d7-0332-47c2-8e9a-5ee9589b88ef" providerId="ADAL" clId="{A329A334-AC0D-4B32-955B-2D602705EDD9}" dt="2026-01-14T18:59:30.679" v="840" actId="478"/>
          <ac:spMkLst>
            <pc:docMk/>
            <pc:sldMk cId="2057008732" sldId="385"/>
            <ac:spMk id="10" creationId="{BC773A3F-6E60-54B8-6B56-84B2ED3A6228}"/>
          </ac:spMkLst>
        </pc:spChg>
        <pc:spChg chg="mod">
          <ac:chgData name="Carolina Bolaño Gonzalez" userId="618a47d7-0332-47c2-8e9a-5ee9589b88ef" providerId="ADAL" clId="{A329A334-AC0D-4B32-955B-2D602705EDD9}" dt="2026-01-14T19:01:22.424" v="877" actId="1036"/>
          <ac:spMkLst>
            <pc:docMk/>
            <pc:sldMk cId="2057008732" sldId="385"/>
            <ac:spMk id="13" creationId="{E6590CF9-9D31-6124-8E0E-65301F7292F1}"/>
          </ac:spMkLst>
        </pc:spChg>
        <pc:spChg chg="mod">
          <ac:chgData name="Carolina Bolaño Gonzalez" userId="618a47d7-0332-47c2-8e9a-5ee9589b88ef" providerId="ADAL" clId="{A329A334-AC0D-4B32-955B-2D602705EDD9}" dt="2026-01-14T19:01:22.424" v="877" actId="1036"/>
          <ac:spMkLst>
            <pc:docMk/>
            <pc:sldMk cId="2057008732" sldId="385"/>
            <ac:spMk id="15" creationId="{2CC4794C-5981-2DB0-3B36-C42BF65E2D4A}"/>
          </ac:spMkLst>
        </pc:spChg>
        <pc:spChg chg="mod">
          <ac:chgData name="Carolina Bolaño Gonzalez" userId="618a47d7-0332-47c2-8e9a-5ee9589b88ef" providerId="ADAL" clId="{A329A334-AC0D-4B32-955B-2D602705EDD9}" dt="2026-01-14T19:01:22.424" v="877" actId="1036"/>
          <ac:spMkLst>
            <pc:docMk/>
            <pc:sldMk cId="2057008732" sldId="385"/>
            <ac:spMk id="17" creationId="{6C73EED4-CB14-9453-9F39-0989B2758A0D}"/>
          </ac:spMkLst>
        </pc:spChg>
        <pc:grpChg chg="mod">
          <ac:chgData name="Carolina Bolaño Gonzalez" userId="618a47d7-0332-47c2-8e9a-5ee9589b88ef" providerId="ADAL" clId="{A329A334-AC0D-4B32-955B-2D602705EDD9}" dt="2026-01-14T19:01:22.424" v="877" actId="1036"/>
          <ac:grpSpMkLst>
            <pc:docMk/>
            <pc:sldMk cId="2057008732" sldId="385"/>
            <ac:grpSpMk id="12" creationId="{F11A0960-05D8-3F42-29BC-C365DDE9EFC6}"/>
          </ac:grpSpMkLst>
        </pc:grpChg>
        <pc:picChg chg="mod">
          <ac:chgData name="Carolina Bolaño Gonzalez" userId="618a47d7-0332-47c2-8e9a-5ee9589b88ef" providerId="ADAL" clId="{A329A334-AC0D-4B32-955B-2D602705EDD9}" dt="2026-01-14T19:01:22.424" v="877" actId="1036"/>
          <ac:picMkLst>
            <pc:docMk/>
            <pc:sldMk cId="2057008732" sldId="385"/>
            <ac:picMk id="19" creationId="{F575720B-EB6C-F719-1BE4-A5B46536F1CE}"/>
          </ac:picMkLst>
        </pc:picChg>
        <pc:picChg chg="mod">
          <ac:chgData name="Carolina Bolaño Gonzalez" userId="618a47d7-0332-47c2-8e9a-5ee9589b88ef" providerId="ADAL" clId="{A329A334-AC0D-4B32-955B-2D602705EDD9}" dt="2026-01-14T19:01:22.424" v="877" actId="1036"/>
          <ac:picMkLst>
            <pc:docMk/>
            <pc:sldMk cId="2057008732" sldId="385"/>
            <ac:picMk id="3074" creationId="{37A8AD24-78CD-3F7F-B50C-D1C1E93D7296}"/>
          </ac:picMkLst>
        </pc:picChg>
      </pc:sldChg>
      <pc:sldChg chg="modSp mod">
        <pc:chgData name="Carolina Bolaño Gonzalez" userId="618a47d7-0332-47c2-8e9a-5ee9589b88ef" providerId="ADAL" clId="{A329A334-AC0D-4B32-955B-2D602705EDD9}" dt="2026-01-14T19:24:13.460" v="990" actId="20577"/>
        <pc:sldMkLst>
          <pc:docMk/>
          <pc:sldMk cId="3343221488" sldId="388"/>
        </pc:sldMkLst>
        <pc:spChg chg="mod">
          <ac:chgData name="Carolina Bolaño Gonzalez" userId="618a47d7-0332-47c2-8e9a-5ee9589b88ef" providerId="ADAL" clId="{A329A334-AC0D-4B32-955B-2D602705EDD9}" dt="2026-01-14T19:12:22.060" v="948" actId="207"/>
          <ac:spMkLst>
            <pc:docMk/>
            <pc:sldMk cId="3343221488" sldId="388"/>
            <ac:spMk id="13" creationId="{E6590CF9-9D31-6124-8E0E-65301F7292F1}"/>
          </ac:spMkLst>
        </pc:spChg>
        <pc:spChg chg="mod">
          <ac:chgData name="Carolina Bolaño Gonzalez" userId="618a47d7-0332-47c2-8e9a-5ee9589b88ef" providerId="ADAL" clId="{A329A334-AC0D-4B32-955B-2D602705EDD9}" dt="2026-01-14T19:12:31.997" v="949" actId="108"/>
          <ac:spMkLst>
            <pc:docMk/>
            <pc:sldMk cId="3343221488" sldId="388"/>
            <ac:spMk id="15" creationId="{2CC4794C-5981-2DB0-3B36-C42BF65E2D4A}"/>
          </ac:spMkLst>
        </pc:spChg>
        <pc:spChg chg="mod">
          <ac:chgData name="Carolina Bolaño Gonzalez" userId="618a47d7-0332-47c2-8e9a-5ee9589b88ef" providerId="ADAL" clId="{A329A334-AC0D-4B32-955B-2D602705EDD9}" dt="2026-01-14T19:13:00.809" v="954" actId="207"/>
          <ac:spMkLst>
            <pc:docMk/>
            <pc:sldMk cId="3343221488" sldId="388"/>
            <ac:spMk id="17" creationId="{6C73EED4-CB14-9453-9F39-0989B2758A0D}"/>
          </ac:spMkLst>
        </pc:spChg>
        <pc:grpChg chg="mod">
          <ac:chgData name="Carolina Bolaño Gonzalez" userId="618a47d7-0332-47c2-8e9a-5ee9589b88ef" providerId="ADAL" clId="{A329A334-AC0D-4B32-955B-2D602705EDD9}" dt="2026-01-14T19:12:22.060" v="948" actId="207"/>
          <ac:grpSpMkLst>
            <pc:docMk/>
            <pc:sldMk cId="3343221488" sldId="388"/>
            <ac:grpSpMk id="12" creationId="{F11A0960-05D8-3F42-29BC-C365DDE9EFC6}"/>
          </ac:grpSpMkLst>
        </pc:grpChg>
        <pc:graphicFrameChg chg="mod">
          <ac:chgData name="Carolina Bolaño Gonzalez" userId="618a47d7-0332-47c2-8e9a-5ee9589b88ef" providerId="ADAL" clId="{A329A334-AC0D-4B32-955B-2D602705EDD9}" dt="2026-01-14T19:24:13.460" v="990" actId="20577"/>
          <ac:graphicFrameMkLst>
            <pc:docMk/>
            <pc:sldMk cId="3343221488" sldId="388"/>
            <ac:graphicFrameMk id="11" creationId="{BA9A5B4E-0A9C-E59C-46C5-5B36CE7A490B}"/>
          </ac:graphicFrameMkLst>
        </pc:graphicFrameChg>
      </pc:sldChg>
      <pc:sldChg chg="addSp delSp modSp del mod">
        <pc:chgData name="Carolina Bolaño Gonzalez" userId="618a47d7-0332-47c2-8e9a-5ee9589b88ef" providerId="ADAL" clId="{A329A334-AC0D-4B32-955B-2D602705EDD9}" dt="2026-01-14T19:11:46.694" v="947" actId="47"/>
        <pc:sldMkLst>
          <pc:docMk/>
          <pc:sldMk cId="139587978" sldId="390"/>
        </pc:sldMkLst>
        <pc:spChg chg="del">
          <ac:chgData name="Carolina Bolaño Gonzalez" userId="618a47d7-0332-47c2-8e9a-5ee9589b88ef" providerId="ADAL" clId="{A329A334-AC0D-4B32-955B-2D602705EDD9}" dt="2026-01-14T19:04:55.090" v="906" actId="478"/>
          <ac:spMkLst>
            <pc:docMk/>
            <pc:sldMk cId="139587978" sldId="390"/>
            <ac:spMk id="2" creationId="{998BC6B0-3D43-3B19-A175-D1592020B593}"/>
          </ac:spMkLst>
        </pc:spChg>
        <pc:spChg chg="add mod">
          <ac:chgData name="Carolina Bolaño Gonzalez" userId="618a47d7-0332-47c2-8e9a-5ee9589b88ef" providerId="ADAL" clId="{A329A334-AC0D-4B32-955B-2D602705EDD9}" dt="2026-01-14T19:04:51.060" v="905"/>
          <ac:spMkLst>
            <pc:docMk/>
            <pc:sldMk cId="139587978" sldId="390"/>
            <ac:spMk id="3" creationId="{07FE3156-1FA8-BB4A-7799-74048EE3CA34}"/>
          </ac:spMkLst>
        </pc:spChg>
        <pc:spChg chg="add del mod">
          <ac:chgData name="Carolina Bolaño Gonzalez" userId="618a47d7-0332-47c2-8e9a-5ee9589b88ef" providerId="ADAL" clId="{A329A334-AC0D-4B32-955B-2D602705EDD9}" dt="2026-01-14T19:04:57.402" v="907" actId="478"/>
          <ac:spMkLst>
            <pc:docMk/>
            <pc:sldMk cId="139587978" sldId="390"/>
            <ac:spMk id="6" creationId="{2437A961-9A56-9F2D-E0B7-5B20019B2232}"/>
          </ac:spMkLst>
        </pc:spChg>
        <pc:spChg chg="mod">
          <ac:chgData name="Carolina Bolaño Gonzalez" userId="618a47d7-0332-47c2-8e9a-5ee9589b88ef" providerId="ADAL" clId="{A329A334-AC0D-4B32-955B-2D602705EDD9}" dt="2026-01-14T19:05:13.856" v="909" actId="14100"/>
          <ac:spMkLst>
            <pc:docMk/>
            <pc:sldMk cId="139587978" sldId="390"/>
            <ac:spMk id="7" creationId="{55C2B237-4157-DFDA-4811-22CEB2CBC4C0}"/>
          </ac:spMkLst>
        </pc:spChg>
        <pc:spChg chg="mod">
          <ac:chgData name="Carolina Bolaño Gonzalez" userId="618a47d7-0332-47c2-8e9a-5ee9589b88ef" providerId="ADAL" clId="{A329A334-AC0D-4B32-955B-2D602705EDD9}" dt="2026-01-14T19:05:42.802" v="925" actId="1036"/>
          <ac:spMkLst>
            <pc:docMk/>
            <pc:sldMk cId="139587978" sldId="390"/>
            <ac:spMk id="8" creationId="{3ECEBF2D-1167-D602-B5F4-2EDF2302CC05}"/>
          </ac:spMkLst>
        </pc:spChg>
        <pc:picChg chg="mod">
          <ac:chgData name="Carolina Bolaño Gonzalez" userId="618a47d7-0332-47c2-8e9a-5ee9589b88ef" providerId="ADAL" clId="{A329A334-AC0D-4B32-955B-2D602705EDD9}" dt="2026-01-14T19:05:37.023" v="912" actId="1076"/>
          <ac:picMkLst>
            <pc:docMk/>
            <pc:sldMk cId="139587978" sldId="390"/>
            <ac:picMk id="11" creationId="{FC451AD9-2715-98C5-6C5B-6DA151FCFFBF}"/>
          </ac:picMkLst>
        </pc:picChg>
      </pc:sldChg>
      <pc:sldChg chg="del">
        <pc:chgData name="Carolina Bolaño Gonzalez" userId="618a47d7-0332-47c2-8e9a-5ee9589b88ef" providerId="ADAL" clId="{A329A334-AC0D-4B32-955B-2D602705EDD9}" dt="2026-01-14T19:09:32.037" v="936" actId="47"/>
        <pc:sldMkLst>
          <pc:docMk/>
          <pc:sldMk cId="627787176" sldId="391"/>
        </pc:sldMkLst>
      </pc:sldChg>
      <pc:sldChg chg="del">
        <pc:chgData name="Carolina Bolaño Gonzalez" userId="618a47d7-0332-47c2-8e9a-5ee9589b88ef" providerId="ADAL" clId="{A329A334-AC0D-4B32-955B-2D602705EDD9}" dt="2026-01-14T19:09:30.295" v="935" actId="47"/>
        <pc:sldMkLst>
          <pc:docMk/>
          <pc:sldMk cId="2535018077" sldId="392"/>
        </pc:sldMkLst>
      </pc:sldChg>
      <pc:sldChg chg="del">
        <pc:chgData name="Carolina Bolaño Gonzalez" userId="618a47d7-0332-47c2-8e9a-5ee9589b88ef" providerId="ADAL" clId="{A329A334-AC0D-4B32-955B-2D602705EDD9}" dt="2026-01-14T19:09:06.220" v="933" actId="47"/>
        <pc:sldMkLst>
          <pc:docMk/>
          <pc:sldMk cId="2123724252" sldId="393"/>
        </pc:sldMkLst>
      </pc:sldChg>
      <pc:sldChg chg="addSp delSp modSp mod ord">
        <pc:chgData name="Carolina Bolaño Gonzalez" userId="618a47d7-0332-47c2-8e9a-5ee9589b88ef" providerId="ADAL" clId="{A329A334-AC0D-4B32-955B-2D602705EDD9}" dt="2026-01-14T19:11:23.675" v="946"/>
        <pc:sldMkLst>
          <pc:docMk/>
          <pc:sldMk cId="527797158" sldId="394"/>
        </pc:sldMkLst>
        <pc:spChg chg="del">
          <ac:chgData name="Carolina Bolaño Gonzalez" userId="618a47d7-0332-47c2-8e9a-5ee9589b88ef" providerId="ADAL" clId="{A329A334-AC0D-4B32-955B-2D602705EDD9}" dt="2026-01-14T19:05:58.114" v="927" actId="478"/>
          <ac:spMkLst>
            <pc:docMk/>
            <pc:sldMk cId="527797158" sldId="394"/>
            <ac:spMk id="2" creationId="{61FF2D53-36AD-D638-B2B8-390B66F23E7B}"/>
          </ac:spMkLst>
        </pc:spChg>
        <pc:spChg chg="add mod">
          <ac:chgData name="Carolina Bolaño Gonzalez" userId="618a47d7-0332-47c2-8e9a-5ee9589b88ef" providerId="ADAL" clId="{A329A334-AC0D-4B32-955B-2D602705EDD9}" dt="2026-01-14T19:05:54.328" v="926"/>
          <ac:spMkLst>
            <pc:docMk/>
            <pc:sldMk cId="527797158" sldId="394"/>
            <ac:spMk id="3" creationId="{A135041C-61F4-AA22-804F-E4E0D0C3F7C4}"/>
          </ac:spMkLst>
        </pc:spChg>
        <pc:spChg chg="add del mod">
          <ac:chgData name="Carolina Bolaño Gonzalez" userId="618a47d7-0332-47c2-8e9a-5ee9589b88ef" providerId="ADAL" clId="{A329A334-AC0D-4B32-955B-2D602705EDD9}" dt="2026-01-14T19:06:00.285" v="928" actId="478"/>
          <ac:spMkLst>
            <pc:docMk/>
            <pc:sldMk cId="527797158" sldId="394"/>
            <ac:spMk id="6" creationId="{FD5C4FE5-D8F7-6A8A-F502-791E4CCE0BF6}"/>
          </ac:spMkLst>
        </pc:spChg>
        <pc:spChg chg="mod">
          <ac:chgData name="Carolina Bolaño Gonzalez" userId="618a47d7-0332-47c2-8e9a-5ee9589b88ef" providerId="ADAL" clId="{A329A334-AC0D-4B32-955B-2D602705EDD9}" dt="2026-01-14T19:06:23.937" v="930" actId="108"/>
          <ac:spMkLst>
            <pc:docMk/>
            <pc:sldMk cId="527797158" sldId="394"/>
            <ac:spMk id="7" creationId="{6B19FF8B-FE1A-D6E0-E416-6AF3395B1524}"/>
          </ac:spMkLst>
        </pc:spChg>
        <pc:spChg chg="mod">
          <ac:chgData name="Carolina Bolaño Gonzalez" userId="618a47d7-0332-47c2-8e9a-5ee9589b88ef" providerId="ADAL" clId="{A329A334-AC0D-4B32-955B-2D602705EDD9}" dt="2026-01-14T19:06:40.659" v="931" actId="108"/>
          <ac:spMkLst>
            <pc:docMk/>
            <pc:sldMk cId="527797158" sldId="394"/>
            <ac:spMk id="8" creationId="{AF3A409D-EA24-E8BE-1E1C-856DA436CFB5}"/>
          </ac:spMkLst>
        </pc:spChg>
      </pc:sldChg>
      <pc:sldChg chg="modSp mod">
        <pc:chgData name="Carolina Bolaño Gonzalez" userId="618a47d7-0332-47c2-8e9a-5ee9589b88ef" providerId="ADAL" clId="{A329A334-AC0D-4B32-955B-2D602705EDD9}" dt="2026-01-14T18:47:37.663" v="593" actId="1035"/>
        <pc:sldMkLst>
          <pc:docMk/>
          <pc:sldMk cId="3148735249" sldId="395"/>
        </pc:sldMkLst>
        <pc:spChg chg="mod">
          <ac:chgData name="Carolina Bolaño Gonzalez" userId="618a47d7-0332-47c2-8e9a-5ee9589b88ef" providerId="ADAL" clId="{A329A334-AC0D-4B32-955B-2D602705EDD9}" dt="2026-01-14T18:47:06.562" v="548" actId="108"/>
          <ac:spMkLst>
            <pc:docMk/>
            <pc:sldMk cId="3148735249" sldId="395"/>
            <ac:spMk id="9" creationId="{30DB9862-2740-E127-F201-E8FC03C42AF8}"/>
          </ac:spMkLst>
        </pc:spChg>
        <pc:spChg chg="mod">
          <ac:chgData name="Carolina Bolaño Gonzalez" userId="618a47d7-0332-47c2-8e9a-5ee9589b88ef" providerId="ADAL" clId="{A329A334-AC0D-4B32-955B-2D602705EDD9}" dt="2026-01-14T18:47:37.663" v="593" actId="1035"/>
          <ac:spMkLst>
            <pc:docMk/>
            <pc:sldMk cId="3148735249" sldId="395"/>
            <ac:spMk id="10" creationId="{9B323CAA-2C39-CD14-8464-A956C3600CB8}"/>
          </ac:spMkLst>
        </pc:spChg>
      </pc:sldChg>
      <pc:sldChg chg="delSp modSp mod">
        <pc:chgData name="Carolina Bolaño Gonzalez" userId="618a47d7-0332-47c2-8e9a-5ee9589b88ef" providerId="ADAL" clId="{A329A334-AC0D-4B32-955B-2D602705EDD9}" dt="2026-01-14T19:39:02.231" v="1174" actId="108"/>
        <pc:sldMkLst>
          <pc:docMk/>
          <pc:sldMk cId="3247541390" sldId="396"/>
        </pc:sldMkLst>
        <pc:spChg chg="mod">
          <ac:chgData name="Carolina Bolaño Gonzalez" userId="618a47d7-0332-47c2-8e9a-5ee9589b88ef" providerId="ADAL" clId="{A329A334-AC0D-4B32-955B-2D602705EDD9}" dt="2026-01-14T19:39:02.231" v="1174" actId="108"/>
          <ac:spMkLst>
            <pc:docMk/>
            <pc:sldMk cId="3247541390" sldId="396"/>
            <ac:spMk id="18" creationId="{2C588738-5639-F161-723C-EFFA04747C1E}"/>
          </ac:spMkLst>
        </pc:spChg>
        <pc:spChg chg="mod">
          <ac:chgData name="Carolina Bolaño Gonzalez" userId="618a47d7-0332-47c2-8e9a-5ee9589b88ef" providerId="ADAL" clId="{A329A334-AC0D-4B32-955B-2D602705EDD9}" dt="2026-01-14T19:38:45.872" v="1173" actId="122"/>
          <ac:spMkLst>
            <pc:docMk/>
            <pc:sldMk cId="3247541390" sldId="396"/>
            <ac:spMk id="19" creationId="{5485CB06-8F23-2FD8-833F-C72867628C77}"/>
          </ac:spMkLst>
        </pc:spChg>
        <pc:spChg chg="mod">
          <ac:chgData name="Carolina Bolaño Gonzalez" userId="618a47d7-0332-47c2-8e9a-5ee9589b88ef" providerId="ADAL" clId="{A329A334-AC0D-4B32-955B-2D602705EDD9}" dt="2026-01-14T19:38:14.642" v="1170" actId="1076"/>
          <ac:spMkLst>
            <pc:docMk/>
            <pc:sldMk cId="3247541390" sldId="396"/>
            <ac:spMk id="20" creationId="{55DD34C3-627E-AED4-C6BF-302970F93CD6}"/>
          </ac:spMkLst>
        </pc:spChg>
        <pc:grpChg chg="del">
          <ac:chgData name="Carolina Bolaño Gonzalez" userId="618a47d7-0332-47c2-8e9a-5ee9589b88ef" providerId="ADAL" clId="{A329A334-AC0D-4B32-955B-2D602705EDD9}" dt="2026-01-14T17:46:48.462" v="11" actId="478"/>
          <ac:grpSpMkLst>
            <pc:docMk/>
            <pc:sldMk cId="3247541390" sldId="396"/>
            <ac:grpSpMk id="3" creationId="{B2C453ED-B04E-D5A0-D521-581B4E22E0D7}"/>
          </ac:grpSpMkLst>
        </pc:grpChg>
      </pc:sldChg>
      <pc:sldChg chg="addSp delSp modSp mod">
        <pc:chgData name="Carolina Bolaño Gonzalez" userId="618a47d7-0332-47c2-8e9a-5ee9589b88ef" providerId="ADAL" clId="{A329A334-AC0D-4B32-955B-2D602705EDD9}" dt="2026-01-14T18:18:06.066" v="92" actId="207"/>
        <pc:sldMkLst>
          <pc:docMk/>
          <pc:sldMk cId="516397860" sldId="397"/>
        </pc:sldMkLst>
        <pc:spChg chg="mod">
          <ac:chgData name="Carolina Bolaño Gonzalez" userId="618a47d7-0332-47c2-8e9a-5ee9589b88ef" providerId="ADAL" clId="{A329A334-AC0D-4B32-955B-2D602705EDD9}" dt="2026-01-14T18:17:36.865" v="85" actId="1076"/>
          <ac:spMkLst>
            <pc:docMk/>
            <pc:sldMk cId="516397860" sldId="397"/>
            <ac:spMk id="2" creationId="{ABC3C469-347D-E6C6-1436-6EFC764E5A6C}"/>
          </ac:spMkLst>
        </pc:spChg>
        <pc:spChg chg="del">
          <ac:chgData name="Carolina Bolaño Gonzalez" userId="618a47d7-0332-47c2-8e9a-5ee9589b88ef" providerId="ADAL" clId="{A329A334-AC0D-4B32-955B-2D602705EDD9}" dt="2026-01-14T18:17:47.652" v="87" actId="478"/>
          <ac:spMkLst>
            <pc:docMk/>
            <pc:sldMk cId="516397860" sldId="397"/>
            <ac:spMk id="5" creationId="{7F4760A1-AB45-9F83-037E-B0B489F84BF4}"/>
          </ac:spMkLst>
        </pc:spChg>
        <pc:spChg chg="mod topLvl">
          <ac:chgData name="Carolina Bolaño Gonzalez" userId="618a47d7-0332-47c2-8e9a-5ee9589b88ef" providerId="ADAL" clId="{A329A334-AC0D-4B32-955B-2D602705EDD9}" dt="2026-01-14T18:17:56.761" v="91" actId="478"/>
          <ac:spMkLst>
            <pc:docMk/>
            <pc:sldMk cId="516397860" sldId="397"/>
            <ac:spMk id="6" creationId="{82CA8E03-2E4B-4D85-56F2-5CFDCBA2A3D8}"/>
          </ac:spMkLst>
        </pc:spChg>
        <pc:spChg chg="add del mod topLvl">
          <ac:chgData name="Carolina Bolaño Gonzalez" userId="618a47d7-0332-47c2-8e9a-5ee9589b88ef" providerId="ADAL" clId="{A329A334-AC0D-4B32-955B-2D602705EDD9}" dt="2026-01-14T18:18:06.066" v="92" actId="207"/>
          <ac:spMkLst>
            <pc:docMk/>
            <pc:sldMk cId="516397860" sldId="397"/>
            <ac:spMk id="7" creationId="{649F1E68-DEB2-42B8-7A0C-3D7AA9DCD5AE}"/>
          </ac:spMkLst>
        </pc:spChg>
        <pc:grpChg chg="add del">
          <ac:chgData name="Carolina Bolaño Gonzalez" userId="618a47d7-0332-47c2-8e9a-5ee9589b88ef" providerId="ADAL" clId="{A329A334-AC0D-4B32-955B-2D602705EDD9}" dt="2026-01-14T18:17:56.761" v="91" actId="478"/>
          <ac:grpSpMkLst>
            <pc:docMk/>
            <pc:sldMk cId="516397860" sldId="397"/>
            <ac:grpSpMk id="3" creationId="{2F418039-79FC-B09B-E4CB-63D085E609C4}"/>
          </ac:grpSpMkLst>
        </pc:grpChg>
      </pc:sldChg>
      <pc:sldChg chg="addSp delSp modSp mod">
        <pc:chgData name="Carolina Bolaño Gonzalez" userId="618a47d7-0332-47c2-8e9a-5ee9589b88ef" providerId="ADAL" clId="{A329A334-AC0D-4B32-955B-2D602705EDD9}" dt="2026-01-14T18:19:49.229" v="107" actId="14100"/>
        <pc:sldMkLst>
          <pc:docMk/>
          <pc:sldMk cId="1785665389" sldId="398"/>
        </pc:sldMkLst>
        <pc:spChg chg="del">
          <ac:chgData name="Carolina Bolaño Gonzalez" userId="618a47d7-0332-47c2-8e9a-5ee9589b88ef" providerId="ADAL" clId="{A329A334-AC0D-4B32-955B-2D602705EDD9}" dt="2026-01-14T18:18:29.460" v="93" actId="478"/>
          <ac:spMkLst>
            <pc:docMk/>
            <pc:sldMk cId="1785665389" sldId="398"/>
            <ac:spMk id="2" creationId="{ABC3C469-347D-E6C6-1436-6EFC764E5A6C}"/>
          </ac:spMkLst>
        </pc:spChg>
        <pc:spChg chg="del">
          <ac:chgData name="Carolina Bolaño Gonzalez" userId="618a47d7-0332-47c2-8e9a-5ee9589b88ef" providerId="ADAL" clId="{A329A334-AC0D-4B32-955B-2D602705EDD9}" dt="2026-01-14T18:18:37.104" v="96" actId="478"/>
          <ac:spMkLst>
            <pc:docMk/>
            <pc:sldMk cId="1785665389" sldId="398"/>
            <ac:spMk id="5" creationId="{7F4760A1-AB45-9F83-037E-B0B489F84BF4}"/>
          </ac:spMkLst>
        </pc:spChg>
        <pc:spChg chg="mod">
          <ac:chgData name="Carolina Bolaño Gonzalez" userId="618a47d7-0332-47c2-8e9a-5ee9589b88ef" providerId="ADAL" clId="{A329A334-AC0D-4B32-955B-2D602705EDD9}" dt="2026-01-14T18:18:54.926" v="98" actId="108"/>
          <ac:spMkLst>
            <pc:docMk/>
            <pc:sldMk cId="1785665389" sldId="398"/>
            <ac:spMk id="6" creationId="{82CA8E03-2E4B-4D85-56F2-5CFDCBA2A3D8}"/>
          </ac:spMkLst>
        </pc:spChg>
        <pc:spChg chg="mod">
          <ac:chgData name="Carolina Bolaño Gonzalez" userId="618a47d7-0332-47c2-8e9a-5ee9589b88ef" providerId="ADAL" clId="{A329A334-AC0D-4B32-955B-2D602705EDD9}" dt="2026-01-14T18:19:49.229" v="107" actId="14100"/>
          <ac:spMkLst>
            <pc:docMk/>
            <pc:sldMk cId="1785665389" sldId="398"/>
            <ac:spMk id="7" creationId="{649F1E68-DEB2-42B8-7A0C-3D7AA9DCD5AE}"/>
          </ac:spMkLst>
        </pc:spChg>
        <pc:spChg chg="add del mod">
          <ac:chgData name="Carolina Bolaño Gonzalez" userId="618a47d7-0332-47c2-8e9a-5ee9589b88ef" providerId="ADAL" clId="{A329A334-AC0D-4B32-955B-2D602705EDD9}" dt="2026-01-14T18:18:34.160" v="95" actId="478"/>
          <ac:spMkLst>
            <pc:docMk/>
            <pc:sldMk cId="1785665389" sldId="398"/>
            <ac:spMk id="11" creationId="{A2F4AF46-4039-4770-1E9F-284BFE2EF0F0}"/>
          </ac:spMkLst>
        </pc:spChg>
        <pc:spChg chg="add mod">
          <ac:chgData name="Carolina Bolaño Gonzalez" userId="618a47d7-0332-47c2-8e9a-5ee9589b88ef" providerId="ADAL" clId="{A329A334-AC0D-4B32-955B-2D602705EDD9}" dt="2026-01-14T18:18:29.957" v="94"/>
          <ac:spMkLst>
            <pc:docMk/>
            <pc:sldMk cId="1785665389" sldId="398"/>
            <ac:spMk id="12" creationId="{84DAA0FA-E14A-1083-4A13-14A33B91BCBC}"/>
          </ac:spMkLst>
        </pc:spChg>
        <pc:grpChg chg="mod">
          <ac:chgData name="Carolina Bolaño Gonzalez" userId="618a47d7-0332-47c2-8e9a-5ee9589b88ef" providerId="ADAL" clId="{A329A334-AC0D-4B32-955B-2D602705EDD9}" dt="2026-01-14T18:19:09.765" v="100" actId="1076"/>
          <ac:grpSpMkLst>
            <pc:docMk/>
            <pc:sldMk cId="1785665389" sldId="398"/>
            <ac:grpSpMk id="3" creationId="{2F418039-79FC-B09B-E4CB-63D085E609C4}"/>
          </ac:grpSpMkLst>
        </pc:grpChg>
        <pc:picChg chg="mod">
          <ac:chgData name="Carolina Bolaño Gonzalez" userId="618a47d7-0332-47c2-8e9a-5ee9589b88ef" providerId="ADAL" clId="{A329A334-AC0D-4B32-955B-2D602705EDD9}" dt="2026-01-14T18:19:29.276" v="102" actId="1076"/>
          <ac:picMkLst>
            <pc:docMk/>
            <pc:sldMk cId="1785665389" sldId="398"/>
            <ac:picMk id="8" creationId="{C15011DD-E620-1320-909E-A9AB67CC4ADA}"/>
          </ac:picMkLst>
        </pc:picChg>
        <pc:picChg chg="mod">
          <ac:chgData name="Carolina Bolaño Gonzalez" userId="618a47d7-0332-47c2-8e9a-5ee9589b88ef" providerId="ADAL" clId="{A329A334-AC0D-4B32-955B-2D602705EDD9}" dt="2026-01-14T18:19:34.173" v="104" actId="1076"/>
          <ac:picMkLst>
            <pc:docMk/>
            <pc:sldMk cId="1785665389" sldId="398"/>
            <ac:picMk id="10" creationId="{CB071F9E-143A-4C38-93EA-CCE852470A08}"/>
          </ac:picMkLst>
        </pc:picChg>
        <pc:picChg chg="mod">
          <ac:chgData name="Carolina Bolaño Gonzalez" userId="618a47d7-0332-47c2-8e9a-5ee9589b88ef" providerId="ADAL" clId="{A329A334-AC0D-4B32-955B-2D602705EDD9}" dt="2026-01-14T18:19:30.891" v="103" actId="1076"/>
          <ac:picMkLst>
            <pc:docMk/>
            <pc:sldMk cId="1785665389" sldId="398"/>
            <ac:picMk id="13" creationId="{8EA3648E-0B23-19EB-8350-5F3730D140F2}"/>
          </ac:picMkLst>
        </pc:picChg>
        <pc:cxnChg chg="mod">
          <ac:chgData name="Carolina Bolaño Gonzalez" userId="618a47d7-0332-47c2-8e9a-5ee9589b88ef" providerId="ADAL" clId="{A329A334-AC0D-4B32-955B-2D602705EDD9}" dt="2026-01-14T18:19:40.589" v="105" actId="14100"/>
          <ac:cxnSpMkLst>
            <pc:docMk/>
            <pc:sldMk cId="1785665389" sldId="398"/>
            <ac:cxnSpMk id="9" creationId="{ACDDE5B7-4B1D-F604-DC3F-CA392257D4A8}"/>
          </ac:cxnSpMkLst>
        </pc:cxnChg>
      </pc:sldChg>
      <pc:sldChg chg="addSp delSp modSp mod">
        <pc:chgData name="Carolina Bolaño Gonzalez" userId="618a47d7-0332-47c2-8e9a-5ee9589b88ef" providerId="ADAL" clId="{A329A334-AC0D-4B32-955B-2D602705EDD9}" dt="2026-01-14T18:22:55.787" v="249" actId="1035"/>
        <pc:sldMkLst>
          <pc:docMk/>
          <pc:sldMk cId="2646270781" sldId="399"/>
        </pc:sldMkLst>
        <pc:spChg chg="del">
          <ac:chgData name="Carolina Bolaño Gonzalez" userId="618a47d7-0332-47c2-8e9a-5ee9589b88ef" providerId="ADAL" clId="{A329A334-AC0D-4B32-955B-2D602705EDD9}" dt="2026-01-14T18:20:24.309" v="115" actId="478"/>
          <ac:spMkLst>
            <pc:docMk/>
            <pc:sldMk cId="2646270781" sldId="399"/>
            <ac:spMk id="2" creationId="{AEC7ADED-1EFA-EFDE-A828-C67D06F023D0}"/>
          </ac:spMkLst>
        </pc:spChg>
        <pc:spChg chg="del">
          <ac:chgData name="Carolina Bolaño Gonzalez" userId="618a47d7-0332-47c2-8e9a-5ee9589b88ef" providerId="ADAL" clId="{A329A334-AC0D-4B32-955B-2D602705EDD9}" dt="2026-01-14T18:20:16.440" v="113" actId="478"/>
          <ac:spMkLst>
            <pc:docMk/>
            <pc:sldMk cId="2646270781" sldId="399"/>
            <ac:spMk id="5" creationId="{5E985A20-47DB-E473-DFE5-EE3E8D7A5B8A}"/>
          </ac:spMkLst>
        </pc:spChg>
        <pc:spChg chg="add del mod">
          <ac:chgData name="Carolina Bolaño Gonzalez" userId="618a47d7-0332-47c2-8e9a-5ee9589b88ef" providerId="ADAL" clId="{A329A334-AC0D-4B32-955B-2D602705EDD9}" dt="2026-01-14T18:20:47.032" v="121" actId="14100"/>
          <ac:spMkLst>
            <pc:docMk/>
            <pc:sldMk cId="2646270781" sldId="399"/>
            <ac:spMk id="6" creationId="{1599B81D-211E-1A18-0E54-841712470449}"/>
          </ac:spMkLst>
        </pc:spChg>
        <pc:spChg chg="mod">
          <ac:chgData name="Carolina Bolaño Gonzalez" userId="618a47d7-0332-47c2-8e9a-5ee9589b88ef" providerId="ADAL" clId="{A329A334-AC0D-4B32-955B-2D602705EDD9}" dt="2026-01-14T18:21:25.325" v="128" actId="113"/>
          <ac:spMkLst>
            <pc:docMk/>
            <pc:sldMk cId="2646270781" sldId="399"/>
            <ac:spMk id="7" creationId="{C9F9080C-4833-2ECE-6736-547FC8B1CB3D}"/>
          </ac:spMkLst>
        </pc:spChg>
        <pc:spChg chg="add del mod">
          <ac:chgData name="Carolina Bolaño Gonzalez" userId="618a47d7-0332-47c2-8e9a-5ee9589b88ef" providerId="ADAL" clId="{A329A334-AC0D-4B32-955B-2D602705EDD9}" dt="2026-01-14T18:20:29.439" v="118" actId="478"/>
          <ac:spMkLst>
            <pc:docMk/>
            <pc:sldMk cId="2646270781" sldId="399"/>
            <ac:spMk id="9" creationId="{CB9DCFFD-0BD5-5C87-ABC9-E7F61CB658E9}"/>
          </ac:spMkLst>
        </pc:spChg>
        <pc:spChg chg="add mod">
          <ac:chgData name="Carolina Bolaño Gonzalez" userId="618a47d7-0332-47c2-8e9a-5ee9589b88ef" providerId="ADAL" clId="{A329A334-AC0D-4B32-955B-2D602705EDD9}" dt="2026-01-14T18:20:35.989" v="119"/>
          <ac:spMkLst>
            <pc:docMk/>
            <pc:sldMk cId="2646270781" sldId="399"/>
            <ac:spMk id="10" creationId="{A0DB4FCF-402D-8960-B5FB-439611B9703E}"/>
          </ac:spMkLst>
        </pc:spChg>
        <pc:grpChg chg="add del">
          <ac:chgData name="Carolina Bolaño Gonzalez" userId="618a47d7-0332-47c2-8e9a-5ee9589b88ef" providerId="ADAL" clId="{A329A334-AC0D-4B32-955B-2D602705EDD9}" dt="2026-01-14T18:20:27.276" v="117" actId="478"/>
          <ac:grpSpMkLst>
            <pc:docMk/>
            <pc:sldMk cId="2646270781" sldId="399"/>
            <ac:grpSpMk id="3" creationId="{3124D07C-9353-F2B7-3D84-9E9973303993}"/>
          </ac:grpSpMkLst>
        </pc:grpChg>
        <pc:picChg chg="mod">
          <ac:chgData name="Carolina Bolaño Gonzalez" userId="618a47d7-0332-47c2-8e9a-5ee9589b88ef" providerId="ADAL" clId="{A329A334-AC0D-4B32-955B-2D602705EDD9}" dt="2026-01-14T18:21:37.936" v="189" actId="1035"/>
          <ac:picMkLst>
            <pc:docMk/>
            <pc:sldMk cId="2646270781" sldId="399"/>
            <ac:picMk id="4" creationId="{AF2D542A-312D-5E6C-E23F-DB1B9C5FAF96}"/>
          </ac:picMkLst>
        </pc:picChg>
        <pc:picChg chg="mod">
          <ac:chgData name="Carolina Bolaño Gonzalez" userId="618a47d7-0332-47c2-8e9a-5ee9589b88ef" providerId="ADAL" clId="{A329A334-AC0D-4B32-955B-2D602705EDD9}" dt="2026-01-14T18:21:45.593" v="229" actId="1036"/>
          <ac:picMkLst>
            <pc:docMk/>
            <pc:sldMk cId="2646270781" sldId="399"/>
            <ac:picMk id="11" creationId="{14EFA23D-7871-5BA3-02E0-F67F440D2D24}"/>
          </ac:picMkLst>
        </pc:picChg>
        <pc:picChg chg="mod">
          <ac:chgData name="Carolina Bolaño Gonzalez" userId="618a47d7-0332-47c2-8e9a-5ee9589b88ef" providerId="ADAL" clId="{A329A334-AC0D-4B32-955B-2D602705EDD9}" dt="2026-01-14T18:22:55.787" v="249" actId="1035"/>
          <ac:picMkLst>
            <pc:docMk/>
            <pc:sldMk cId="2646270781" sldId="399"/>
            <ac:picMk id="12" creationId="{A9663EDC-7182-610F-247B-310B7CCEF4C0}"/>
          </ac:picMkLst>
        </pc:picChg>
      </pc:sldChg>
      <pc:sldChg chg="addSp delSp modSp mod">
        <pc:chgData name="Carolina Bolaño Gonzalez" userId="618a47d7-0332-47c2-8e9a-5ee9589b88ef" providerId="ADAL" clId="{A329A334-AC0D-4B32-955B-2D602705EDD9}" dt="2026-01-14T18:25:26.751" v="270" actId="113"/>
        <pc:sldMkLst>
          <pc:docMk/>
          <pc:sldMk cId="3766713869" sldId="400"/>
        </pc:sldMkLst>
        <pc:spChg chg="del">
          <ac:chgData name="Carolina Bolaño Gonzalez" userId="618a47d7-0332-47c2-8e9a-5ee9589b88ef" providerId="ADAL" clId="{A329A334-AC0D-4B32-955B-2D602705EDD9}" dt="2026-01-14T18:23:07.796" v="250" actId="478"/>
          <ac:spMkLst>
            <pc:docMk/>
            <pc:sldMk cId="3766713869" sldId="400"/>
            <ac:spMk id="2" creationId="{ABC3C469-347D-E6C6-1436-6EFC764E5A6C}"/>
          </ac:spMkLst>
        </pc:spChg>
        <pc:spChg chg="del">
          <ac:chgData name="Carolina Bolaño Gonzalez" userId="618a47d7-0332-47c2-8e9a-5ee9589b88ef" providerId="ADAL" clId="{A329A334-AC0D-4B32-955B-2D602705EDD9}" dt="2026-01-14T18:23:20.368" v="253" actId="478"/>
          <ac:spMkLst>
            <pc:docMk/>
            <pc:sldMk cId="3766713869" sldId="400"/>
            <ac:spMk id="5" creationId="{7F4760A1-AB45-9F83-037E-B0B489F84BF4}"/>
          </ac:spMkLst>
        </pc:spChg>
        <pc:spChg chg="mod">
          <ac:chgData name="Carolina Bolaño Gonzalez" userId="618a47d7-0332-47c2-8e9a-5ee9589b88ef" providerId="ADAL" clId="{A329A334-AC0D-4B32-955B-2D602705EDD9}" dt="2026-01-14T18:23:55.789" v="257" actId="1076"/>
          <ac:spMkLst>
            <pc:docMk/>
            <pc:sldMk cId="3766713869" sldId="400"/>
            <ac:spMk id="6" creationId="{82CA8E03-2E4B-4D85-56F2-5CFDCBA2A3D8}"/>
          </ac:spMkLst>
        </pc:spChg>
        <pc:spChg chg="mod">
          <ac:chgData name="Carolina Bolaño Gonzalez" userId="618a47d7-0332-47c2-8e9a-5ee9589b88ef" providerId="ADAL" clId="{A329A334-AC0D-4B32-955B-2D602705EDD9}" dt="2026-01-14T18:23:30.059" v="254" actId="207"/>
          <ac:spMkLst>
            <pc:docMk/>
            <pc:sldMk cId="3766713869" sldId="400"/>
            <ac:spMk id="7" creationId="{649F1E68-DEB2-42B8-7A0C-3D7AA9DCD5AE}"/>
          </ac:spMkLst>
        </pc:spChg>
        <pc:spChg chg="add del mod">
          <ac:chgData name="Carolina Bolaño Gonzalez" userId="618a47d7-0332-47c2-8e9a-5ee9589b88ef" providerId="ADAL" clId="{A329A334-AC0D-4B32-955B-2D602705EDD9}" dt="2026-01-14T18:23:10.246" v="251" actId="478"/>
          <ac:spMkLst>
            <pc:docMk/>
            <pc:sldMk cId="3766713869" sldId="400"/>
            <ac:spMk id="8" creationId="{14E7FEDF-10F9-944B-B4DF-B4F23A8661CB}"/>
          </ac:spMkLst>
        </pc:spChg>
        <pc:spChg chg="add mod">
          <ac:chgData name="Carolina Bolaño Gonzalez" userId="618a47d7-0332-47c2-8e9a-5ee9589b88ef" providerId="ADAL" clId="{A329A334-AC0D-4B32-955B-2D602705EDD9}" dt="2026-01-14T18:23:17.405" v="252"/>
          <ac:spMkLst>
            <pc:docMk/>
            <pc:sldMk cId="3766713869" sldId="400"/>
            <ac:spMk id="9" creationId="{5AB55A4E-B09E-4055-EEC7-1F4DB7FBE0BB}"/>
          </ac:spMkLst>
        </pc:spChg>
        <pc:spChg chg="mod">
          <ac:chgData name="Carolina Bolaño Gonzalez" userId="618a47d7-0332-47c2-8e9a-5ee9589b88ef" providerId="ADAL" clId="{A329A334-AC0D-4B32-955B-2D602705EDD9}" dt="2026-01-14T18:25:26.751" v="270" actId="113"/>
          <ac:spMkLst>
            <pc:docMk/>
            <pc:sldMk cId="3766713869" sldId="400"/>
            <ac:spMk id="12" creationId="{A46CCCE2-2D8A-3AFD-3A78-86FB186E9636}"/>
          </ac:spMkLst>
        </pc:spChg>
        <pc:grpChg chg="mod">
          <ac:chgData name="Carolina Bolaño Gonzalez" userId="618a47d7-0332-47c2-8e9a-5ee9589b88ef" providerId="ADAL" clId="{A329A334-AC0D-4B32-955B-2D602705EDD9}" dt="2026-01-14T18:23:35.322" v="255" actId="14100"/>
          <ac:grpSpMkLst>
            <pc:docMk/>
            <pc:sldMk cId="3766713869" sldId="400"/>
            <ac:grpSpMk id="3" creationId="{2F418039-79FC-B09B-E4CB-63D085E609C4}"/>
          </ac:grpSpMkLst>
        </pc:grpChg>
      </pc:sldChg>
      <pc:sldChg chg="addSp delSp modSp mod">
        <pc:chgData name="Carolina Bolaño Gonzalez" userId="618a47d7-0332-47c2-8e9a-5ee9589b88ef" providerId="ADAL" clId="{A329A334-AC0D-4B32-955B-2D602705EDD9}" dt="2026-01-14T18:31:12.367" v="392" actId="1076"/>
        <pc:sldMkLst>
          <pc:docMk/>
          <pc:sldMk cId="2425275368" sldId="401"/>
        </pc:sldMkLst>
        <pc:spChg chg="add mod">
          <ac:chgData name="Carolina Bolaño Gonzalez" userId="618a47d7-0332-47c2-8e9a-5ee9589b88ef" providerId="ADAL" clId="{A329A334-AC0D-4B32-955B-2D602705EDD9}" dt="2026-01-14T18:29:43.277" v="351"/>
          <ac:spMkLst>
            <pc:docMk/>
            <pc:sldMk cId="2425275368" sldId="401"/>
            <ac:spMk id="3" creationId="{8C10471C-30BC-F6F7-C45B-EBD532EA7612}"/>
          </ac:spMkLst>
        </pc:spChg>
        <pc:spChg chg="del">
          <ac:chgData name="Carolina Bolaño Gonzalez" userId="618a47d7-0332-47c2-8e9a-5ee9589b88ef" providerId="ADAL" clId="{A329A334-AC0D-4B32-955B-2D602705EDD9}" dt="2026-01-14T18:29:46.098" v="352" actId="478"/>
          <ac:spMkLst>
            <pc:docMk/>
            <pc:sldMk cId="2425275368" sldId="401"/>
            <ac:spMk id="4" creationId="{E7C6419D-318A-1C0D-753D-5B521A17F4B4}"/>
          </ac:spMkLst>
        </pc:spChg>
        <pc:spChg chg="mod">
          <ac:chgData name="Carolina Bolaño Gonzalez" userId="618a47d7-0332-47c2-8e9a-5ee9589b88ef" providerId="ADAL" clId="{A329A334-AC0D-4B32-955B-2D602705EDD9}" dt="2026-01-14T18:30:53.005" v="389" actId="6549"/>
          <ac:spMkLst>
            <pc:docMk/>
            <pc:sldMk cId="2425275368" sldId="401"/>
            <ac:spMk id="5" creationId="{0953DFE9-C720-C653-2C50-1E09A0B8A159}"/>
          </ac:spMkLst>
        </pc:spChg>
        <pc:spChg chg="mod">
          <ac:chgData name="Carolina Bolaño Gonzalez" userId="618a47d7-0332-47c2-8e9a-5ee9589b88ef" providerId="ADAL" clId="{A329A334-AC0D-4B32-955B-2D602705EDD9}" dt="2026-01-14T18:31:12.367" v="392" actId="1076"/>
          <ac:spMkLst>
            <pc:docMk/>
            <pc:sldMk cId="2425275368" sldId="401"/>
            <ac:spMk id="9" creationId="{B8E64DA3-7572-CAB3-FC85-C441B11CE529}"/>
          </ac:spMkLst>
        </pc:spChg>
        <pc:spChg chg="mod">
          <ac:chgData name="Carolina Bolaño Gonzalez" userId="618a47d7-0332-47c2-8e9a-5ee9589b88ef" providerId="ADAL" clId="{A329A334-AC0D-4B32-955B-2D602705EDD9}" dt="2026-01-14T18:31:07.151" v="391" actId="1076"/>
          <ac:spMkLst>
            <pc:docMk/>
            <pc:sldMk cId="2425275368" sldId="401"/>
            <ac:spMk id="10" creationId="{CA38EFDA-4BEF-C392-075F-D2DAA1ECB3CE}"/>
          </ac:spMkLst>
        </pc:spChg>
        <pc:spChg chg="add del mod">
          <ac:chgData name="Carolina Bolaño Gonzalez" userId="618a47d7-0332-47c2-8e9a-5ee9589b88ef" providerId="ADAL" clId="{A329A334-AC0D-4B32-955B-2D602705EDD9}" dt="2026-01-14T18:29:48.242" v="353" actId="478"/>
          <ac:spMkLst>
            <pc:docMk/>
            <pc:sldMk cId="2425275368" sldId="401"/>
            <ac:spMk id="16" creationId="{3958423E-3EFC-6E0F-0D83-2BC0C354FB37}"/>
          </ac:spMkLst>
        </pc:spChg>
      </pc:sldChg>
      <pc:sldChg chg="modSp mod">
        <pc:chgData name="Carolina Bolaño Gonzalez" userId="618a47d7-0332-47c2-8e9a-5ee9589b88ef" providerId="ADAL" clId="{A329A334-AC0D-4B32-955B-2D602705EDD9}" dt="2026-01-14T18:27:09.185" v="278" actId="207"/>
        <pc:sldMkLst>
          <pc:docMk/>
          <pc:sldMk cId="1939651552" sldId="402"/>
        </pc:sldMkLst>
        <pc:spChg chg="mod">
          <ac:chgData name="Carolina Bolaño Gonzalez" userId="618a47d7-0332-47c2-8e9a-5ee9589b88ef" providerId="ADAL" clId="{A329A334-AC0D-4B32-955B-2D602705EDD9}" dt="2026-01-14T18:26:54.122" v="275" actId="108"/>
          <ac:spMkLst>
            <pc:docMk/>
            <pc:sldMk cId="1939651552" sldId="402"/>
            <ac:spMk id="15" creationId="{483A4195-101B-6396-835F-FD51D60241A4}"/>
          </ac:spMkLst>
        </pc:spChg>
        <pc:spChg chg="mod">
          <ac:chgData name="Carolina Bolaño Gonzalez" userId="618a47d7-0332-47c2-8e9a-5ee9589b88ef" providerId="ADAL" clId="{A329A334-AC0D-4B32-955B-2D602705EDD9}" dt="2026-01-14T18:27:09.185" v="278" actId="207"/>
          <ac:spMkLst>
            <pc:docMk/>
            <pc:sldMk cId="1939651552" sldId="402"/>
            <ac:spMk id="16" creationId="{EF2C3922-D7EF-FF15-A23C-2C607930910A}"/>
          </ac:spMkLst>
        </pc:spChg>
      </pc:sldChg>
      <pc:sldChg chg="add">
        <pc:chgData name="Carolina Bolaño Gonzalez" userId="618a47d7-0332-47c2-8e9a-5ee9589b88ef" providerId="ADAL" clId="{A329A334-AC0D-4B32-955B-2D602705EDD9}" dt="2026-01-14T19:35:32.893" v="1068" actId="2890"/>
        <pc:sldMkLst>
          <pc:docMk/>
          <pc:sldMk cId="83862444" sldId="403"/>
        </pc:sldMkLst>
      </pc:sldChg>
    </pc:docChg>
  </pc:docChgLst>
  <pc:docChgLst>
    <pc:chgData name="Carolina Bolaño Gonzalez" userId="S::cbolano@alcaldiabogota.gov.co::618a47d7-0332-47c2-8e9a-5ee9589b88ef" providerId="AD" clId="Web-{DC768FF2-72B4-B3F2-6719-BB6B7C549201}"/>
    <pc:docChg chg="addSld modSld">
      <pc:chgData name="Carolina Bolaño Gonzalez" userId="S::cbolano@alcaldiabogota.gov.co::618a47d7-0332-47c2-8e9a-5ee9589b88ef" providerId="AD" clId="Web-{DC768FF2-72B4-B3F2-6719-BB6B7C549201}" dt="2026-01-13T22:50:01.371" v="631" actId="20577"/>
      <pc:docMkLst>
        <pc:docMk/>
      </pc:docMkLst>
      <pc:sldChg chg="modSp">
        <pc:chgData name="Carolina Bolaño Gonzalez" userId="S::cbolano@alcaldiabogota.gov.co::618a47d7-0332-47c2-8e9a-5ee9589b88ef" providerId="AD" clId="Web-{DC768FF2-72B4-B3F2-6719-BB6B7C549201}" dt="2026-01-13T22:26:13.382" v="204" actId="14100"/>
        <pc:sldMkLst>
          <pc:docMk/>
          <pc:sldMk cId="1652912721" sldId="350"/>
        </pc:sldMkLst>
        <pc:spChg chg="mod">
          <ac:chgData name="Carolina Bolaño Gonzalez" userId="S::cbolano@alcaldiabogota.gov.co::618a47d7-0332-47c2-8e9a-5ee9589b88ef" providerId="AD" clId="Web-{DC768FF2-72B4-B3F2-6719-BB6B7C549201}" dt="2026-01-13T22:26:13.382" v="204" actId="14100"/>
          <ac:spMkLst>
            <pc:docMk/>
            <pc:sldMk cId="1652912721" sldId="350"/>
            <ac:spMk id="10" creationId="{11A1D350-CA46-31FD-5B24-5B23EC180BC6}"/>
          </ac:spMkLst>
        </pc:spChg>
        <pc:grpChg chg="mod">
          <ac:chgData name="Carolina Bolaño Gonzalez" userId="S::cbolano@alcaldiabogota.gov.co::618a47d7-0332-47c2-8e9a-5ee9589b88ef" providerId="AD" clId="Web-{DC768FF2-72B4-B3F2-6719-BB6B7C549201}" dt="2026-01-13T22:26:10.616" v="203" actId="14100"/>
          <ac:grpSpMkLst>
            <pc:docMk/>
            <pc:sldMk cId="1652912721" sldId="350"/>
            <ac:grpSpMk id="2" creationId="{37B218C6-93C5-737D-D99A-715759B417F6}"/>
          </ac:grpSpMkLst>
        </pc:grpChg>
      </pc:sldChg>
      <pc:sldChg chg="modSp">
        <pc:chgData name="Carolina Bolaño Gonzalez" userId="S::cbolano@alcaldiabogota.gov.co::618a47d7-0332-47c2-8e9a-5ee9589b88ef" providerId="AD" clId="Web-{DC768FF2-72B4-B3F2-6719-BB6B7C549201}" dt="2026-01-13T22:27:57.556" v="216"/>
        <pc:sldMkLst>
          <pc:docMk/>
          <pc:sldMk cId="4246430743" sldId="356"/>
        </pc:sldMkLst>
        <pc:graphicFrameChg chg="mod modGraphic">
          <ac:chgData name="Carolina Bolaño Gonzalez" userId="S::cbolano@alcaldiabogota.gov.co::618a47d7-0332-47c2-8e9a-5ee9589b88ef" providerId="AD" clId="Web-{DC768FF2-72B4-B3F2-6719-BB6B7C549201}" dt="2026-01-13T22:27:57.556" v="216"/>
          <ac:graphicFrameMkLst>
            <pc:docMk/>
            <pc:sldMk cId="4246430743" sldId="356"/>
            <ac:graphicFrameMk id="6" creationId="{4F1E40E8-B002-4A7E-3D18-0DF63DA532C2}"/>
          </ac:graphicFrameMkLst>
        </pc:graphicFrameChg>
      </pc:sldChg>
      <pc:sldChg chg="modSp">
        <pc:chgData name="Carolina Bolaño Gonzalez" userId="S::cbolano@alcaldiabogota.gov.co::618a47d7-0332-47c2-8e9a-5ee9589b88ef" providerId="AD" clId="Web-{DC768FF2-72B4-B3F2-6719-BB6B7C549201}" dt="2026-01-13T22:46:17.881" v="544" actId="20577"/>
        <pc:sldMkLst>
          <pc:docMk/>
          <pc:sldMk cId="476192275" sldId="363"/>
        </pc:sldMkLst>
        <pc:spChg chg="mod">
          <ac:chgData name="Carolina Bolaño Gonzalez" userId="S::cbolano@alcaldiabogota.gov.co::618a47d7-0332-47c2-8e9a-5ee9589b88ef" providerId="AD" clId="Web-{DC768FF2-72B4-B3F2-6719-BB6B7C549201}" dt="2026-01-13T22:46:17.881" v="544" actId="20577"/>
          <ac:spMkLst>
            <pc:docMk/>
            <pc:sldMk cId="476192275" sldId="363"/>
            <ac:spMk id="10" creationId="{11A1D350-CA46-31FD-5B24-5B23EC180BC6}"/>
          </ac:spMkLst>
        </pc:spChg>
        <pc:graphicFrameChg chg="mod modGraphic">
          <ac:chgData name="Carolina Bolaño Gonzalez" userId="S::cbolano@alcaldiabogota.gov.co::618a47d7-0332-47c2-8e9a-5ee9589b88ef" providerId="AD" clId="Web-{DC768FF2-72B4-B3F2-6719-BB6B7C549201}" dt="2026-01-13T22:46:06.740" v="541"/>
          <ac:graphicFrameMkLst>
            <pc:docMk/>
            <pc:sldMk cId="476192275" sldId="363"/>
            <ac:graphicFrameMk id="12" creationId="{A5DE400B-CC3A-D831-0C23-C0B7EDA78802}"/>
          </ac:graphicFrameMkLst>
        </pc:graphicFrameChg>
      </pc:sldChg>
      <pc:sldChg chg="modSp">
        <pc:chgData name="Carolina Bolaño Gonzalez" userId="S::cbolano@alcaldiabogota.gov.co::618a47d7-0332-47c2-8e9a-5ee9589b88ef" providerId="AD" clId="Web-{DC768FF2-72B4-B3F2-6719-BB6B7C549201}" dt="2026-01-13T22:21:43.468" v="62" actId="20577"/>
        <pc:sldMkLst>
          <pc:docMk/>
          <pc:sldMk cId="1492772340" sldId="365"/>
        </pc:sldMkLst>
        <pc:spChg chg="mod">
          <ac:chgData name="Carolina Bolaño Gonzalez" userId="S::cbolano@alcaldiabogota.gov.co::618a47d7-0332-47c2-8e9a-5ee9589b88ef" providerId="AD" clId="Web-{DC768FF2-72B4-B3F2-6719-BB6B7C549201}" dt="2026-01-13T22:21:43.468" v="62" actId="20577"/>
          <ac:spMkLst>
            <pc:docMk/>
            <pc:sldMk cId="1492772340" sldId="365"/>
            <ac:spMk id="9" creationId="{F100333D-8871-C224-8FF6-EBCEEA2ABD20}"/>
          </ac:spMkLst>
        </pc:spChg>
      </pc:sldChg>
      <pc:sldChg chg="modSp">
        <pc:chgData name="Carolina Bolaño Gonzalez" userId="S::cbolano@alcaldiabogota.gov.co::618a47d7-0332-47c2-8e9a-5ee9589b88ef" providerId="AD" clId="Web-{DC768FF2-72B4-B3F2-6719-BB6B7C549201}" dt="2026-01-13T22:50:01.371" v="631" actId="20577"/>
        <pc:sldMkLst>
          <pc:docMk/>
          <pc:sldMk cId="3757087876" sldId="367"/>
        </pc:sldMkLst>
        <pc:spChg chg="mod">
          <ac:chgData name="Carolina Bolaño Gonzalez" userId="S::cbolano@alcaldiabogota.gov.co::618a47d7-0332-47c2-8e9a-5ee9589b88ef" providerId="AD" clId="Web-{DC768FF2-72B4-B3F2-6719-BB6B7C549201}" dt="2026-01-13T22:50:01.371" v="631" actId="20577"/>
          <ac:spMkLst>
            <pc:docMk/>
            <pc:sldMk cId="3757087876" sldId="367"/>
            <ac:spMk id="8" creationId="{3ECEBF2D-1167-D602-B5F4-2EDF2302CC05}"/>
          </ac:spMkLst>
        </pc:spChg>
      </pc:sldChg>
      <pc:sldChg chg="modSp">
        <pc:chgData name="Carolina Bolaño Gonzalez" userId="S::cbolano@alcaldiabogota.gov.co::618a47d7-0332-47c2-8e9a-5ee9589b88ef" providerId="AD" clId="Web-{DC768FF2-72B4-B3F2-6719-BB6B7C549201}" dt="2026-01-13T22:27:46.978" v="214"/>
        <pc:sldMkLst>
          <pc:docMk/>
          <pc:sldMk cId="1630616227" sldId="376"/>
        </pc:sldMkLst>
        <pc:graphicFrameChg chg="mod modGraphic">
          <ac:chgData name="Carolina Bolaño Gonzalez" userId="S::cbolano@alcaldiabogota.gov.co::618a47d7-0332-47c2-8e9a-5ee9589b88ef" providerId="AD" clId="Web-{DC768FF2-72B4-B3F2-6719-BB6B7C549201}" dt="2026-01-13T22:27:46.978" v="214"/>
          <ac:graphicFrameMkLst>
            <pc:docMk/>
            <pc:sldMk cId="1630616227" sldId="376"/>
            <ac:graphicFrameMk id="2" creationId="{E548C960-3118-5871-B945-4F8D4F50E5EF}"/>
          </ac:graphicFrameMkLst>
        </pc:graphicFrameChg>
      </pc:sldChg>
      <pc:sldChg chg="modSp">
        <pc:chgData name="Carolina Bolaño Gonzalez" userId="S::cbolano@alcaldiabogota.gov.co::618a47d7-0332-47c2-8e9a-5ee9589b88ef" providerId="AD" clId="Web-{DC768FF2-72B4-B3F2-6719-BB6B7C549201}" dt="2026-01-13T22:32:54.468" v="316" actId="20577"/>
        <pc:sldMkLst>
          <pc:docMk/>
          <pc:sldMk cId="1081831401" sldId="384"/>
        </pc:sldMkLst>
        <pc:spChg chg="mod">
          <ac:chgData name="Carolina Bolaño Gonzalez" userId="S::cbolano@alcaldiabogota.gov.co::618a47d7-0332-47c2-8e9a-5ee9589b88ef" providerId="AD" clId="Web-{DC768FF2-72B4-B3F2-6719-BB6B7C549201}" dt="2026-01-13T22:31:00.090" v="241" actId="20577"/>
          <ac:spMkLst>
            <pc:docMk/>
            <pc:sldMk cId="1081831401" sldId="384"/>
            <ac:spMk id="15" creationId="{F103F38C-62A8-49A7-77F0-ADA7CECC4644}"/>
          </ac:spMkLst>
        </pc:spChg>
        <pc:spChg chg="mod">
          <ac:chgData name="Carolina Bolaño Gonzalez" userId="S::cbolano@alcaldiabogota.gov.co::618a47d7-0332-47c2-8e9a-5ee9589b88ef" providerId="AD" clId="Web-{DC768FF2-72B4-B3F2-6719-BB6B7C549201}" dt="2026-01-13T22:32:54.468" v="316" actId="20577"/>
          <ac:spMkLst>
            <pc:docMk/>
            <pc:sldMk cId="1081831401" sldId="384"/>
            <ac:spMk id="16" creationId="{EE82625D-DC4B-F064-DC08-7A1DEC3224F4}"/>
          </ac:spMkLst>
        </pc:spChg>
      </pc:sldChg>
      <pc:sldChg chg="modSp">
        <pc:chgData name="Carolina Bolaño Gonzalez" userId="S::cbolano@alcaldiabogota.gov.co::618a47d7-0332-47c2-8e9a-5ee9589b88ef" providerId="AD" clId="Web-{DC768FF2-72B4-B3F2-6719-BB6B7C549201}" dt="2026-01-13T22:28:47.697" v="227" actId="20577"/>
        <pc:sldMkLst>
          <pc:docMk/>
          <pc:sldMk cId="516397860" sldId="397"/>
        </pc:sldMkLst>
        <pc:spChg chg="mod">
          <ac:chgData name="Carolina Bolaño Gonzalez" userId="S::cbolano@alcaldiabogota.gov.co::618a47d7-0332-47c2-8e9a-5ee9589b88ef" providerId="AD" clId="Web-{DC768FF2-72B4-B3F2-6719-BB6B7C549201}" dt="2026-01-13T22:28:47.697" v="227" actId="20577"/>
          <ac:spMkLst>
            <pc:docMk/>
            <pc:sldMk cId="516397860" sldId="397"/>
            <ac:spMk id="7" creationId="{649F1E68-DEB2-42B8-7A0C-3D7AA9DCD5AE}"/>
          </ac:spMkLst>
        </pc:spChg>
      </pc:sldChg>
      <pc:sldChg chg="modSp">
        <pc:chgData name="Carolina Bolaño Gonzalez" userId="S::cbolano@alcaldiabogota.gov.co::618a47d7-0332-47c2-8e9a-5ee9589b88ef" providerId="AD" clId="Web-{DC768FF2-72B4-B3F2-6719-BB6B7C549201}" dt="2026-01-13T22:29:21.416" v="228" actId="20577"/>
        <pc:sldMkLst>
          <pc:docMk/>
          <pc:sldMk cId="1785665389" sldId="398"/>
        </pc:sldMkLst>
        <pc:spChg chg="mod">
          <ac:chgData name="Carolina Bolaño Gonzalez" userId="S::cbolano@alcaldiabogota.gov.co::618a47d7-0332-47c2-8e9a-5ee9589b88ef" providerId="AD" clId="Web-{DC768FF2-72B4-B3F2-6719-BB6B7C549201}" dt="2026-01-13T22:29:21.416" v="228" actId="20577"/>
          <ac:spMkLst>
            <pc:docMk/>
            <pc:sldMk cId="1785665389" sldId="398"/>
            <ac:spMk id="7" creationId="{649F1E68-DEB2-42B8-7A0C-3D7AA9DCD5AE}"/>
          </ac:spMkLst>
        </pc:spChg>
      </pc:sldChg>
      <pc:sldChg chg="modSp add replId">
        <pc:chgData name="Carolina Bolaño Gonzalez" userId="S::cbolano@alcaldiabogota.gov.co::618a47d7-0332-47c2-8e9a-5ee9589b88ef" providerId="AD" clId="Web-{DC768FF2-72B4-B3F2-6719-BB6B7C549201}" dt="2026-01-13T22:36:00.672" v="390" actId="20577"/>
        <pc:sldMkLst>
          <pc:docMk/>
          <pc:sldMk cId="1939651552" sldId="402"/>
        </pc:sldMkLst>
        <pc:spChg chg="mod">
          <ac:chgData name="Carolina Bolaño Gonzalez" userId="S::cbolano@alcaldiabogota.gov.co::618a47d7-0332-47c2-8e9a-5ee9589b88ef" providerId="AD" clId="Web-{DC768FF2-72B4-B3F2-6719-BB6B7C549201}" dt="2026-01-13T22:34:30.259" v="318" actId="20577"/>
          <ac:spMkLst>
            <pc:docMk/>
            <pc:sldMk cId="1939651552" sldId="402"/>
            <ac:spMk id="15" creationId="{483A4195-101B-6396-835F-FD51D60241A4}"/>
          </ac:spMkLst>
        </pc:spChg>
        <pc:spChg chg="mod">
          <ac:chgData name="Carolina Bolaño Gonzalez" userId="S::cbolano@alcaldiabogota.gov.co::618a47d7-0332-47c2-8e9a-5ee9589b88ef" providerId="AD" clId="Web-{DC768FF2-72B4-B3F2-6719-BB6B7C549201}" dt="2026-01-13T22:36:00.672" v="390" actId="20577"/>
          <ac:spMkLst>
            <pc:docMk/>
            <pc:sldMk cId="1939651552" sldId="402"/>
            <ac:spMk id="16" creationId="{EF2C3922-D7EF-FF15-A23C-2C607930910A}"/>
          </ac:spMkLst>
        </pc:spChg>
      </pc:sldChg>
    </pc:docChg>
  </pc:docChgLst>
  <pc:docChgLst>
    <pc:chgData name="Maria Camila Galvez Castellanos" userId="S::mcgalvez@alcaldiabogota.gov.co::2d5ba46d-32bc-4656-a2a2-37bc534aae65" providerId="AD" clId="Web-{17D1FFAB-E675-65CD-1CEA-5C6441325C30}"/>
    <pc:docChg chg="modSld">
      <pc:chgData name="Maria Camila Galvez Castellanos" userId="S::mcgalvez@alcaldiabogota.gov.co::2d5ba46d-32bc-4656-a2a2-37bc534aae65" providerId="AD" clId="Web-{17D1FFAB-E675-65CD-1CEA-5C6441325C30}" dt="2026-01-08T21:12:12.014" v="31" actId="20577"/>
      <pc:docMkLst>
        <pc:docMk/>
      </pc:docMkLst>
      <pc:sldChg chg="modSp">
        <pc:chgData name="Maria Camila Galvez Castellanos" userId="S::mcgalvez@alcaldiabogota.gov.co::2d5ba46d-32bc-4656-a2a2-37bc534aae65" providerId="AD" clId="Web-{17D1FFAB-E675-65CD-1CEA-5C6441325C30}" dt="2026-01-08T21:12:12.014" v="31" actId="20577"/>
        <pc:sldMkLst>
          <pc:docMk/>
          <pc:sldMk cId="3599471579" sldId="354"/>
        </pc:sldMkLst>
        <pc:spChg chg="mod">
          <ac:chgData name="Maria Camila Galvez Castellanos" userId="S::mcgalvez@alcaldiabogota.gov.co::2d5ba46d-32bc-4656-a2a2-37bc534aae65" providerId="AD" clId="Web-{17D1FFAB-E675-65CD-1CEA-5C6441325C30}" dt="2026-01-08T21:09:33.733" v="23" actId="20577"/>
          <ac:spMkLst>
            <pc:docMk/>
            <pc:sldMk cId="3599471579" sldId="354"/>
            <ac:spMk id="13" creationId="{4948BF68-FC99-D8FE-203F-D598D281F971}"/>
          </ac:spMkLst>
        </pc:spChg>
        <pc:spChg chg="mod">
          <ac:chgData name="Maria Camila Galvez Castellanos" userId="S::mcgalvez@alcaldiabogota.gov.co::2d5ba46d-32bc-4656-a2a2-37bc534aae65" providerId="AD" clId="Web-{17D1FFAB-E675-65CD-1CEA-5C6441325C30}" dt="2026-01-08T21:07:08.108" v="1" actId="20577"/>
          <ac:spMkLst>
            <pc:docMk/>
            <pc:sldMk cId="3599471579" sldId="354"/>
            <ac:spMk id="18" creationId="{517BE726-772C-6F02-436A-E3F0F5949FD8}"/>
          </ac:spMkLst>
        </pc:spChg>
        <pc:spChg chg="mod">
          <ac:chgData name="Maria Camila Galvez Castellanos" userId="S::mcgalvez@alcaldiabogota.gov.co::2d5ba46d-32bc-4656-a2a2-37bc534aae65" providerId="AD" clId="Web-{17D1FFAB-E675-65CD-1CEA-5C6441325C30}" dt="2026-01-08T21:07:29.796" v="13" actId="20577"/>
          <ac:spMkLst>
            <pc:docMk/>
            <pc:sldMk cId="3599471579" sldId="354"/>
            <ac:spMk id="19" creationId="{5E67B0DA-D087-ADAE-57C9-73EE64F951B4}"/>
          </ac:spMkLst>
        </pc:spChg>
        <pc:spChg chg="mod">
          <ac:chgData name="Maria Camila Galvez Castellanos" userId="S::mcgalvez@alcaldiabogota.gov.co::2d5ba46d-32bc-4656-a2a2-37bc534aae65" providerId="AD" clId="Web-{17D1FFAB-E675-65CD-1CEA-5C6441325C30}" dt="2026-01-08T21:12:12.014" v="31" actId="20577"/>
          <ac:spMkLst>
            <pc:docMk/>
            <pc:sldMk cId="3599471579" sldId="354"/>
            <ac:spMk id="21" creationId="{27134AE6-58D4-6261-A9A8-4A39957E7FE8}"/>
          </ac:spMkLst>
        </pc:spChg>
        <pc:spChg chg="mod">
          <ac:chgData name="Maria Camila Galvez Castellanos" userId="S::mcgalvez@alcaldiabogota.gov.co::2d5ba46d-32bc-4656-a2a2-37bc534aae65" providerId="AD" clId="Web-{17D1FFAB-E675-65CD-1CEA-5C6441325C30}" dt="2026-01-08T21:08:31.202" v="15" actId="20577"/>
          <ac:spMkLst>
            <pc:docMk/>
            <pc:sldMk cId="3599471579" sldId="354"/>
            <ac:spMk id="28" creationId="{09A58E3F-C71C-FC20-6266-9D9C4754D001}"/>
          </ac:spMkLst>
        </pc:spChg>
        <pc:spChg chg="mod">
          <ac:chgData name="Maria Camila Galvez Castellanos" userId="S::mcgalvez@alcaldiabogota.gov.co::2d5ba46d-32bc-4656-a2a2-37bc534aae65" providerId="AD" clId="Web-{17D1FFAB-E675-65CD-1CEA-5C6441325C30}" dt="2026-01-08T21:09:47.155" v="25" actId="20577"/>
          <ac:spMkLst>
            <pc:docMk/>
            <pc:sldMk cId="3599471579" sldId="354"/>
            <ac:spMk id="32" creationId="{3E8BF6E3-26BE-2E27-7FA0-CB0608BCE4FB}"/>
          </ac:spMkLst>
        </pc:spChg>
      </pc:sldChg>
    </pc:docChg>
  </pc:docChgLst>
  <pc:docChgLst>
    <pc:chgData name="Luisa Fernanda Rodríguez Ramírez" userId="S::lfrodriguezr@alcaldiabogota.gov.co::f6df6836-20a7-4830-b804-494ae1e382af" providerId="AD" clId="Web-{17C6B036-F5FC-BF4F-2E65-CF1652EE9566}"/>
    <pc:docChg chg="modSld">
      <pc:chgData name="Luisa Fernanda Rodríguez Ramírez" userId="S::lfrodriguezr@alcaldiabogota.gov.co::f6df6836-20a7-4830-b804-494ae1e382af" providerId="AD" clId="Web-{17C6B036-F5FC-BF4F-2E65-CF1652EE9566}" dt="2026-01-09T19:00:52.624" v="227" actId="1076"/>
      <pc:docMkLst>
        <pc:docMk/>
      </pc:docMkLst>
      <pc:sldChg chg="modSp">
        <pc:chgData name="Luisa Fernanda Rodríguez Ramírez" userId="S::lfrodriguezr@alcaldiabogota.gov.co::f6df6836-20a7-4830-b804-494ae1e382af" providerId="AD" clId="Web-{17C6B036-F5FC-BF4F-2E65-CF1652EE9566}" dt="2026-01-09T18:52:43.678" v="7" actId="1076"/>
        <pc:sldMkLst>
          <pc:docMk/>
          <pc:sldMk cId="1822848700" sldId="357"/>
        </pc:sldMkLst>
        <pc:spChg chg="mod">
          <ac:chgData name="Luisa Fernanda Rodríguez Ramírez" userId="S::lfrodriguezr@alcaldiabogota.gov.co::f6df6836-20a7-4830-b804-494ae1e382af" providerId="AD" clId="Web-{17C6B036-F5FC-BF4F-2E65-CF1652EE9566}" dt="2026-01-09T18:52:43.678" v="7" actId="1076"/>
          <ac:spMkLst>
            <pc:docMk/>
            <pc:sldMk cId="1822848700" sldId="357"/>
            <ac:spMk id="10" creationId="{D7C18B72-E959-ACC6-CA04-C1D9D700A343}"/>
          </ac:spMkLst>
        </pc:spChg>
      </pc:sldChg>
      <pc:sldChg chg="addSp delSp modSp">
        <pc:chgData name="Luisa Fernanda Rodríguez Ramírez" userId="S::lfrodriguezr@alcaldiabogota.gov.co::f6df6836-20a7-4830-b804-494ae1e382af" providerId="AD" clId="Web-{17C6B036-F5FC-BF4F-2E65-CF1652EE9566}" dt="2026-01-09T19:00:52.624" v="227" actId="1076"/>
        <pc:sldMkLst>
          <pc:docMk/>
          <pc:sldMk cId="4253137746" sldId="374"/>
        </pc:sldMkLst>
        <pc:graphicFrameChg chg="add mod modGraphic">
          <ac:chgData name="Luisa Fernanda Rodríguez Ramírez" userId="S::lfrodriguezr@alcaldiabogota.gov.co::f6df6836-20a7-4830-b804-494ae1e382af" providerId="AD" clId="Web-{17C6B036-F5FC-BF4F-2E65-CF1652EE9566}" dt="2026-01-09T19:00:52.624" v="227" actId="1076"/>
          <ac:graphicFrameMkLst>
            <pc:docMk/>
            <pc:sldMk cId="4253137746" sldId="374"/>
            <ac:graphicFrameMk id="5" creationId="{26021C16-8EA1-9AC9-1741-BCC2A44E6443}"/>
          </ac:graphicFrameMkLst>
        </pc:graphicFrameChg>
        <pc:picChg chg="mod">
          <ac:chgData name="Luisa Fernanda Rodríguez Ramírez" userId="S::lfrodriguezr@alcaldiabogota.gov.co::f6df6836-20a7-4830-b804-494ae1e382af" providerId="AD" clId="Web-{17C6B036-F5FC-BF4F-2E65-CF1652EE9566}" dt="2026-01-09T19:00:17.701" v="223" actId="1076"/>
          <ac:picMkLst>
            <pc:docMk/>
            <pc:sldMk cId="4253137746" sldId="374"/>
            <ac:picMk id="13" creationId="{7E505DAB-A719-BFB4-4EA4-A9D53C7B346E}"/>
          </ac:picMkLst>
        </pc:picChg>
      </pc:sldChg>
      <pc:sldChg chg="addSp modSp">
        <pc:chgData name="Luisa Fernanda Rodríguez Ramírez" userId="S::lfrodriguezr@alcaldiabogota.gov.co::f6df6836-20a7-4830-b804-494ae1e382af" providerId="AD" clId="Web-{17C6B036-F5FC-BF4F-2E65-CF1652EE9566}" dt="2026-01-09T18:50:28.098" v="3" actId="1076"/>
        <pc:sldMkLst>
          <pc:docMk/>
          <pc:sldMk cId="3247541390" sldId="396"/>
        </pc:sldMkLst>
        <pc:picChg chg="add mod">
          <ac:chgData name="Luisa Fernanda Rodríguez Ramírez" userId="S::lfrodriguezr@alcaldiabogota.gov.co::f6df6836-20a7-4830-b804-494ae1e382af" providerId="AD" clId="Web-{17C6B036-F5FC-BF4F-2E65-CF1652EE9566}" dt="2026-01-09T18:50:28.098" v="3" actId="1076"/>
          <ac:picMkLst>
            <pc:docMk/>
            <pc:sldMk cId="3247541390" sldId="396"/>
            <ac:picMk id="2" creationId="{F03150BE-4EE6-1828-6A65-7149B856BB7E}"/>
          </ac:picMkLst>
        </pc:picChg>
      </pc:sldChg>
    </pc:docChg>
  </pc:docChgLst>
  <pc:docChgLst>
    <pc:chgData name="Luisa Fernanda Rodríguez Ramírez" userId="S::lfrodriguezr@alcaldiabogota.gov.co::f6df6836-20a7-4830-b804-494ae1e382af" providerId="AD" clId="Web-{AFDA409F-684A-BFAD-4344-423A842B5A1E}"/>
    <pc:docChg chg="addSld delSld modSld">
      <pc:chgData name="Luisa Fernanda Rodríguez Ramírez" userId="S::lfrodriguezr@alcaldiabogota.gov.co::f6df6836-20a7-4830-b804-494ae1e382af" providerId="AD" clId="Web-{AFDA409F-684A-BFAD-4344-423A842B5A1E}" dt="2026-01-09T18:48:51.931" v="145" actId="1076"/>
      <pc:docMkLst>
        <pc:docMk/>
      </pc:docMkLst>
      <pc:sldChg chg="modSp">
        <pc:chgData name="Luisa Fernanda Rodríguez Ramírez" userId="S::lfrodriguezr@alcaldiabogota.gov.co::f6df6836-20a7-4830-b804-494ae1e382af" providerId="AD" clId="Web-{AFDA409F-684A-BFAD-4344-423A842B5A1E}" dt="2026-01-09T14:54:57.322" v="0"/>
        <pc:sldMkLst>
          <pc:docMk/>
          <pc:sldMk cId="3343366018" sldId="353"/>
        </pc:sldMkLst>
        <pc:spChg chg="mod">
          <ac:chgData name="Luisa Fernanda Rodríguez Ramírez" userId="S::lfrodriguezr@alcaldiabogota.gov.co::f6df6836-20a7-4830-b804-494ae1e382af" providerId="AD" clId="Web-{AFDA409F-684A-BFAD-4344-423A842B5A1E}" dt="2026-01-09T14:54:57.322" v="0"/>
          <ac:spMkLst>
            <pc:docMk/>
            <pc:sldMk cId="3343366018" sldId="353"/>
            <ac:spMk id="3" creationId="{5188B4DB-5D3C-7D16-B19E-9C07F9DA94FF}"/>
          </ac:spMkLst>
        </pc:spChg>
      </pc:sldChg>
      <pc:sldChg chg="modSp add">
        <pc:chgData name="Luisa Fernanda Rodríguez Ramírez" userId="S::lfrodriguezr@alcaldiabogota.gov.co::f6df6836-20a7-4830-b804-494ae1e382af" providerId="AD" clId="Web-{AFDA409F-684A-BFAD-4344-423A842B5A1E}" dt="2026-01-09T18:35:52.526" v="113" actId="1076"/>
        <pc:sldMkLst>
          <pc:docMk/>
          <pc:sldMk cId="1822848700" sldId="357"/>
        </pc:sldMkLst>
        <pc:cxnChg chg="mod">
          <ac:chgData name="Luisa Fernanda Rodríguez Ramírez" userId="S::lfrodriguezr@alcaldiabogota.gov.co::f6df6836-20a7-4830-b804-494ae1e382af" providerId="AD" clId="Web-{AFDA409F-684A-BFAD-4344-423A842B5A1E}" dt="2026-01-09T18:35:52.526" v="113" actId="1076"/>
          <ac:cxnSpMkLst>
            <pc:docMk/>
            <pc:sldMk cId="1822848700" sldId="357"/>
            <ac:cxnSpMk id="12" creationId="{8F2C8FCD-0AE6-97AE-6A5E-BBBE1DECDB57}"/>
          </ac:cxnSpMkLst>
        </pc:cxnChg>
      </pc:sldChg>
      <pc:sldChg chg="modSp add">
        <pc:chgData name="Luisa Fernanda Rodríguez Ramírez" userId="S::lfrodriguezr@alcaldiabogota.gov.co::f6df6836-20a7-4830-b804-494ae1e382af" providerId="AD" clId="Web-{AFDA409F-684A-BFAD-4344-423A842B5A1E}" dt="2026-01-09T18:35:00.351" v="108" actId="20577"/>
        <pc:sldMkLst>
          <pc:docMk/>
          <pc:sldMk cId="1098794621" sldId="361"/>
        </pc:sldMkLst>
        <pc:spChg chg="mod">
          <ac:chgData name="Luisa Fernanda Rodríguez Ramírez" userId="S::lfrodriguezr@alcaldiabogota.gov.co::f6df6836-20a7-4830-b804-494ae1e382af" providerId="AD" clId="Web-{AFDA409F-684A-BFAD-4344-423A842B5A1E}" dt="2026-01-09T18:35:00.351" v="108" actId="20577"/>
          <ac:spMkLst>
            <pc:docMk/>
            <pc:sldMk cId="1098794621" sldId="361"/>
            <ac:spMk id="10" creationId="{11A1D350-CA46-31FD-5B24-5B23EC180BC6}"/>
          </ac:spMkLst>
        </pc:spChg>
      </pc:sldChg>
      <pc:sldChg chg="add">
        <pc:chgData name="Luisa Fernanda Rodríguez Ramírez" userId="S::lfrodriguezr@alcaldiabogota.gov.co::f6df6836-20a7-4830-b804-494ae1e382af" providerId="AD" clId="Web-{AFDA409F-684A-BFAD-4344-423A842B5A1E}" dt="2026-01-09T18:24:35.025" v="80"/>
        <pc:sldMkLst>
          <pc:docMk/>
          <pc:sldMk cId="400882076" sldId="362"/>
        </pc:sldMkLst>
      </pc:sldChg>
      <pc:sldChg chg="modSp add">
        <pc:chgData name="Luisa Fernanda Rodríguez Ramírez" userId="S::lfrodriguezr@alcaldiabogota.gov.co::f6df6836-20a7-4830-b804-494ae1e382af" providerId="AD" clId="Web-{AFDA409F-684A-BFAD-4344-423A842B5A1E}" dt="2026-01-09T18:35:36.103" v="112" actId="20577"/>
        <pc:sldMkLst>
          <pc:docMk/>
          <pc:sldMk cId="449674808" sldId="364"/>
        </pc:sldMkLst>
        <pc:spChg chg="mod">
          <ac:chgData name="Luisa Fernanda Rodríguez Ramírez" userId="S::lfrodriguezr@alcaldiabogota.gov.co::f6df6836-20a7-4830-b804-494ae1e382af" providerId="AD" clId="Web-{AFDA409F-684A-BFAD-4344-423A842B5A1E}" dt="2026-01-09T18:35:36.103" v="112" actId="20577"/>
          <ac:spMkLst>
            <pc:docMk/>
            <pc:sldMk cId="449674808" sldId="364"/>
            <ac:spMk id="10" creationId="{11A1D350-CA46-31FD-5B24-5B23EC180BC6}"/>
          </ac:spMkLst>
        </pc:spChg>
      </pc:sldChg>
      <pc:sldChg chg="addSp delSp modSp">
        <pc:chgData name="Luisa Fernanda Rodríguez Ramírez" userId="S::lfrodriguezr@alcaldiabogota.gov.co::f6df6836-20a7-4830-b804-494ae1e382af" providerId="AD" clId="Web-{AFDA409F-684A-BFAD-4344-423A842B5A1E}" dt="2026-01-09T17:13:40.247" v="5"/>
        <pc:sldMkLst>
          <pc:docMk/>
          <pc:sldMk cId="1492772340" sldId="365"/>
        </pc:sldMkLst>
      </pc:sldChg>
      <pc:sldChg chg="add">
        <pc:chgData name="Luisa Fernanda Rodríguez Ramírez" userId="S::lfrodriguezr@alcaldiabogota.gov.co::f6df6836-20a7-4830-b804-494ae1e382af" providerId="AD" clId="Web-{AFDA409F-684A-BFAD-4344-423A842B5A1E}" dt="2026-01-09T18:28:39.404" v="90"/>
        <pc:sldMkLst>
          <pc:docMk/>
          <pc:sldMk cId="2920448436" sldId="372"/>
        </pc:sldMkLst>
      </pc:sldChg>
      <pc:sldChg chg="add">
        <pc:chgData name="Luisa Fernanda Rodríguez Ramírez" userId="S::lfrodriguezr@alcaldiabogota.gov.co::f6df6836-20a7-4830-b804-494ae1e382af" providerId="AD" clId="Web-{AFDA409F-684A-BFAD-4344-423A842B5A1E}" dt="2026-01-09T18:28:39.560" v="91"/>
        <pc:sldMkLst>
          <pc:docMk/>
          <pc:sldMk cId="4253137746" sldId="374"/>
        </pc:sldMkLst>
      </pc:sldChg>
      <pc:sldChg chg="add">
        <pc:chgData name="Luisa Fernanda Rodríguez Ramírez" userId="S::lfrodriguezr@alcaldiabogota.gov.co::f6df6836-20a7-4830-b804-494ae1e382af" providerId="AD" clId="Web-{AFDA409F-684A-BFAD-4344-423A842B5A1E}" dt="2026-01-09T18:28:39.951" v="92"/>
        <pc:sldMkLst>
          <pc:docMk/>
          <pc:sldMk cId="2467440225" sldId="375"/>
        </pc:sldMkLst>
      </pc:sldChg>
      <pc:sldChg chg="modSp">
        <pc:chgData name="Luisa Fernanda Rodríguez Ramírez" userId="S::lfrodriguezr@alcaldiabogota.gov.co::f6df6836-20a7-4830-b804-494ae1e382af" providerId="AD" clId="Web-{AFDA409F-684A-BFAD-4344-423A842B5A1E}" dt="2026-01-09T17:17:13.798" v="7" actId="20577"/>
        <pc:sldMkLst>
          <pc:docMk/>
          <pc:sldMk cId="1630616227" sldId="376"/>
        </pc:sldMkLst>
        <pc:spChg chg="mod">
          <ac:chgData name="Luisa Fernanda Rodríguez Ramírez" userId="S::lfrodriguezr@alcaldiabogota.gov.co::f6df6836-20a7-4830-b804-494ae1e382af" providerId="AD" clId="Web-{AFDA409F-684A-BFAD-4344-423A842B5A1E}" dt="2026-01-09T17:17:13.798" v="7" actId="20577"/>
          <ac:spMkLst>
            <pc:docMk/>
            <pc:sldMk cId="1630616227" sldId="376"/>
            <ac:spMk id="10" creationId="{7DCDB24F-AD2D-86FD-9503-1A545A75143D}"/>
          </ac:spMkLst>
        </pc:spChg>
      </pc:sldChg>
      <pc:sldChg chg="modSp add">
        <pc:chgData name="Luisa Fernanda Rodríguez Ramírez" userId="S::lfrodriguezr@alcaldiabogota.gov.co::f6df6836-20a7-4830-b804-494ae1e382af" providerId="AD" clId="Web-{AFDA409F-684A-BFAD-4344-423A842B5A1E}" dt="2026-01-09T18:33:14.874" v="101" actId="20577"/>
        <pc:sldMkLst>
          <pc:docMk/>
          <pc:sldMk cId="573483905" sldId="377"/>
        </pc:sldMkLst>
        <pc:spChg chg="mod">
          <ac:chgData name="Luisa Fernanda Rodríguez Ramírez" userId="S::lfrodriguezr@alcaldiabogota.gov.co::f6df6836-20a7-4830-b804-494ae1e382af" providerId="AD" clId="Web-{AFDA409F-684A-BFAD-4344-423A842B5A1E}" dt="2026-01-09T18:33:14.874" v="101" actId="20577"/>
          <ac:spMkLst>
            <pc:docMk/>
            <pc:sldMk cId="573483905" sldId="377"/>
            <ac:spMk id="10" creationId="{11A1D350-CA46-31FD-5B24-5B23EC180BC6}"/>
          </ac:spMkLst>
        </pc:spChg>
      </pc:sldChg>
      <pc:sldChg chg="modSp">
        <pc:chgData name="Luisa Fernanda Rodríguez Ramírez" userId="S::lfrodriguezr@alcaldiabogota.gov.co::f6df6836-20a7-4830-b804-494ae1e382af" providerId="AD" clId="Web-{AFDA409F-684A-BFAD-4344-423A842B5A1E}" dt="2026-01-09T18:36:34.496" v="121" actId="14100"/>
        <pc:sldMkLst>
          <pc:docMk/>
          <pc:sldMk cId="449674808" sldId="380"/>
        </pc:sldMkLst>
        <pc:picChg chg="mod">
          <ac:chgData name="Luisa Fernanda Rodríguez Ramírez" userId="S::lfrodriguezr@alcaldiabogota.gov.co::f6df6836-20a7-4830-b804-494ae1e382af" providerId="AD" clId="Web-{AFDA409F-684A-BFAD-4344-423A842B5A1E}" dt="2026-01-09T18:36:34.496" v="121" actId="14100"/>
          <ac:picMkLst>
            <pc:docMk/>
            <pc:sldMk cId="449674808" sldId="380"/>
            <ac:picMk id="11" creationId="{BC105FB0-3861-54FF-A7C5-1A56C540D7FE}"/>
          </ac:picMkLst>
        </pc:picChg>
      </pc:sldChg>
      <pc:sldChg chg="modSp">
        <pc:chgData name="Luisa Fernanda Rodríguez Ramírez" userId="S::lfrodriguezr@alcaldiabogota.gov.co::f6df6836-20a7-4830-b804-494ae1e382af" providerId="AD" clId="Web-{AFDA409F-684A-BFAD-4344-423A842B5A1E}" dt="2026-01-09T18:29:01.670" v="95" actId="20577"/>
        <pc:sldMkLst>
          <pc:docMk/>
          <pc:sldMk cId="2907793984" sldId="381"/>
        </pc:sldMkLst>
        <pc:spChg chg="mod">
          <ac:chgData name="Luisa Fernanda Rodríguez Ramírez" userId="S::lfrodriguezr@alcaldiabogota.gov.co::f6df6836-20a7-4830-b804-494ae1e382af" providerId="AD" clId="Web-{AFDA409F-684A-BFAD-4344-423A842B5A1E}" dt="2026-01-09T18:29:01.670" v="95" actId="20577"/>
          <ac:spMkLst>
            <pc:docMk/>
            <pc:sldMk cId="2907793984" sldId="381"/>
            <ac:spMk id="10" creationId="{587E4F5F-AB69-1126-910D-B73D8659AE29}"/>
          </ac:spMkLst>
        </pc:spChg>
      </pc:sldChg>
      <pc:sldChg chg="add">
        <pc:chgData name="Luisa Fernanda Rodríguez Ramírez" userId="S::lfrodriguezr@alcaldiabogota.gov.co::f6df6836-20a7-4830-b804-494ae1e382af" providerId="AD" clId="Web-{AFDA409F-684A-BFAD-4344-423A842B5A1E}" dt="2026-01-09T18:28:40.576" v="93"/>
        <pc:sldMkLst>
          <pc:docMk/>
          <pc:sldMk cId="634742431" sldId="383"/>
        </pc:sldMkLst>
      </pc:sldChg>
      <pc:sldChg chg="add">
        <pc:chgData name="Luisa Fernanda Rodríguez Ramírez" userId="S::lfrodriguezr@alcaldiabogota.gov.co::f6df6836-20a7-4830-b804-494ae1e382af" providerId="AD" clId="Web-{AFDA409F-684A-BFAD-4344-423A842B5A1E}" dt="2026-01-09T18:28:40.748" v="94"/>
        <pc:sldMkLst>
          <pc:docMk/>
          <pc:sldMk cId="2057008732" sldId="385"/>
        </pc:sldMkLst>
      </pc:sldChg>
      <pc:sldChg chg="modSp">
        <pc:chgData name="Luisa Fernanda Rodríguez Ramírez" userId="S::lfrodriguezr@alcaldiabogota.gov.co::f6df6836-20a7-4830-b804-494ae1e382af" providerId="AD" clId="Web-{AFDA409F-684A-BFAD-4344-423A842B5A1E}" dt="2026-01-09T18:36:53.059" v="125" actId="20577"/>
        <pc:sldMkLst>
          <pc:docMk/>
          <pc:sldMk cId="3148735249" sldId="395"/>
        </pc:sldMkLst>
        <pc:spChg chg="mod">
          <ac:chgData name="Luisa Fernanda Rodríguez Ramírez" userId="S::lfrodriguezr@alcaldiabogota.gov.co::f6df6836-20a7-4830-b804-494ae1e382af" providerId="AD" clId="Web-{AFDA409F-684A-BFAD-4344-423A842B5A1E}" dt="2026-01-09T18:36:43.309" v="122" actId="20577"/>
          <ac:spMkLst>
            <pc:docMk/>
            <pc:sldMk cId="3148735249" sldId="395"/>
            <ac:spMk id="9" creationId="{30DB9862-2740-E127-F201-E8FC03C42AF8}"/>
          </ac:spMkLst>
        </pc:spChg>
        <pc:spChg chg="mod">
          <ac:chgData name="Luisa Fernanda Rodríguez Ramírez" userId="S::lfrodriguezr@alcaldiabogota.gov.co::f6df6836-20a7-4830-b804-494ae1e382af" providerId="AD" clId="Web-{AFDA409F-684A-BFAD-4344-423A842B5A1E}" dt="2026-01-09T18:36:53.059" v="125" actId="20577"/>
          <ac:spMkLst>
            <pc:docMk/>
            <pc:sldMk cId="3148735249" sldId="395"/>
            <ac:spMk id="10" creationId="{9B323CAA-2C39-CD14-8464-A956C3600CB8}"/>
          </ac:spMkLst>
        </pc:spChg>
      </pc:sldChg>
      <pc:sldChg chg="addSp delSp modSp add del">
        <pc:chgData name="Luisa Fernanda Rodríguez Ramírez" userId="S::lfrodriguezr@alcaldiabogota.gov.co::f6df6836-20a7-4830-b804-494ae1e382af" providerId="AD" clId="Web-{AFDA409F-684A-BFAD-4344-423A842B5A1E}" dt="2026-01-09T18:48:51.931" v="145" actId="1076"/>
        <pc:sldMkLst>
          <pc:docMk/>
          <pc:sldMk cId="3247541390" sldId="396"/>
        </pc:sldMkLst>
        <pc:spChg chg="mod">
          <ac:chgData name="Luisa Fernanda Rodríguez Ramírez" userId="S::lfrodriguezr@alcaldiabogota.gov.co::f6df6836-20a7-4830-b804-494ae1e382af" providerId="AD" clId="Web-{AFDA409F-684A-BFAD-4344-423A842B5A1E}" dt="2026-01-09T18:12:20.704" v="10"/>
          <ac:spMkLst>
            <pc:docMk/>
            <pc:sldMk cId="3247541390" sldId="396"/>
            <ac:spMk id="18" creationId="{2C588738-5639-F161-723C-EFFA04747C1E}"/>
          </ac:spMkLst>
        </pc:spChg>
        <pc:spChg chg="mod">
          <ac:chgData name="Luisa Fernanda Rodríguez Ramírez" userId="S::lfrodriguezr@alcaldiabogota.gov.co::f6df6836-20a7-4830-b804-494ae1e382af" providerId="AD" clId="Web-{AFDA409F-684A-BFAD-4344-423A842B5A1E}" dt="2026-01-09T18:46:41.543" v="135" actId="1076"/>
          <ac:spMkLst>
            <pc:docMk/>
            <pc:sldMk cId="3247541390" sldId="396"/>
            <ac:spMk id="21" creationId="{84E69D8C-68E8-04F4-7B5D-9E6C73FA8098}"/>
          </ac:spMkLst>
        </pc:spChg>
      </pc:sldChg>
      <pc:sldChg chg="addSp delSp modSp add">
        <pc:chgData name="Luisa Fernanda Rodríguez Ramírez" userId="S::lfrodriguezr@alcaldiabogota.gov.co::f6df6836-20a7-4830-b804-494ae1e382af" providerId="AD" clId="Web-{AFDA409F-684A-BFAD-4344-423A842B5A1E}" dt="2026-01-09T18:22:16.174" v="76" actId="1076"/>
        <pc:sldMkLst>
          <pc:docMk/>
          <pc:sldMk cId="516397860" sldId="397"/>
        </pc:sldMkLst>
        <pc:spChg chg="mod">
          <ac:chgData name="Luisa Fernanda Rodríguez Ramírez" userId="S::lfrodriguezr@alcaldiabogota.gov.co::f6df6836-20a7-4830-b804-494ae1e382af" providerId="AD" clId="Web-{AFDA409F-684A-BFAD-4344-423A842B5A1E}" dt="2026-01-09T18:22:16.174" v="76" actId="1076"/>
          <ac:spMkLst>
            <pc:docMk/>
            <pc:sldMk cId="516397860" sldId="397"/>
            <ac:spMk id="2" creationId="{ABC3C469-347D-E6C6-1436-6EFC764E5A6C}"/>
          </ac:spMkLst>
        </pc:spChg>
        <pc:picChg chg="add mod modCrop">
          <ac:chgData name="Luisa Fernanda Rodríguez Ramírez" userId="S::lfrodriguezr@alcaldiabogota.gov.co::f6df6836-20a7-4830-b804-494ae1e382af" providerId="AD" clId="Web-{AFDA409F-684A-BFAD-4344-423A842B5A1E}" dt="2026-01-09T18:22:00.533" v="73" actId="1076"/>
          <ac:picMkLst>
            <pc:docMk/>
            <pc:sldMk cId="516397860" sldId="397"/>
            <ac:picMk id="10" creationId="{459DA109-F973-D6B0-5A33-2689F2FBBDB4}"/>
          </ac:picMkLst>
        </pc:picChg>
      </pc:sldChg>
      <pc:sldChg chg="add">
        <pc:chgData name="Luisa Fernanda Rodríguez Ramírez" userId="S::lfrodriguezr@alcaldiabogota.gov.co::f6df6836-20a7-4830-b804-494ae1e382af" providerId="AD" clId="Web-{AFDA409F-684A-BFAD-4344-423A842B5A1E}" dt="2026-01-09T18:16:36.833" v="22"/>
        <pc:sldMkLst>
          <pc:docMk/>
          <pc:sldMk cId="1785665389" sldId="398"/>
        </pc:sldMkLst>
      </pc:sldChg>
      <pc:sldChg chg="add">
        <pc:chgData name="Luisa Fernanda Rodríguez Ramírez" userId="S::lfrodriguezr@alcaldiabogota.gov.co::f6df6836-20a7-4830-b804-494ae1e382af" providerId="AD" clId="Web-{AFDA409F-684A-BFAD-4344-423A842B5A1E}" dt="2026-01-09T18:17:41.009" v="24"/>
        <pc:sldMkLst>
          <pc:docMk/>
          <pc:sldMk cId="2646270781" sldId="399"/>
        </pc:sldMkLst>
      </pc:sldChg>
      <pc:sldChg chg="modSp add">
        <pc:chgData name="Luisa Fernanda Rodríguez Ramírez" userId="S::lfrodriguezr@alcaldiabogota.gov.co::f6df6836-20a7-4830-b804-494ae1e382af" providerId="AD" clId="Web-{AFDA409F-684A-BFAD-4344-423A842B5A1E}" dt="2026-01-09T18:32:32.150" v="99"/>
        <pc:sldMkLst>
          <pc:docMk/>
          <pc:sldMk cId="3766713869" sldId="400"/>
        </pc:sldMkLst>
        <pc:spChg chg="mod">
          <ac:chgData name="Luisa Fernanda Rodríguez Ramírez" userId="S::lfrodriguezr@alcaldiabogota.gov.co::f6df6836-20a7-4830-b804-494ae1e382af" providerId="AD" clId="Web-{AFDA409F-684A-BFAD-4344-423A842B5A1E}" dt="2026-01-09T18:32:32.150" v="99"/>
          <ac:spMkLst>
            <pc:docMk/>
            <pc:sldMk cId="3766713869" sldId="400"/>
            <ac:spMk id="6" creationId="{82CA8E03-2E4B-4D85-56F2-5CFDCBA2A3D8}"/>
          </ac:spMkLst>
        </pc:spChg>
      </pc:sldChg>
      <pc:sldChg chg="add">
        <pc:chgData name="Luisa Fernanda Rodríguez Ramírez" userId="S::lfrodriguezr@alcaldiabogota.gov.co::f6df6836-20a7-4830-b804-494ae1e382af" providerId="AD" clId="Web-{AFDA409F-684A-BFAD-4344-423A842B5A1E}" dt="2026-01-09T18:24:34.712" v="78"/>
        <pc:sldMkLst>
          <pc:docMk/>
          <pc:sldMk cId="2425275368" sldId="401"/>
        </pc:sldMkLst>
      </pc:sldChg>
    </pc:docChg>
  </pc:docChgLst>
  <pc:docChgLst>
    <pc:chgData name="Luisa Fernanda Rodríguez Ramírez" userId="S::lfrodriguezr@alcaldiabogota.gov.co::f6df6836-20a7-4830-b804-494ae1e382af" providerId="AD" clId="Web-{D0E7C728-C1DB-6672-DFD0-E693B19A3C9C}"/>
    <pc:docChg chg="addSld delSld modSld">
      <pc:chgData name="Luisa Fernanda Rodríguez Ramírez" userId="S::lfrodriguezr@alcaldiabogota.gov.co::f6df6836-20a7-4830-b804-494ae1e382af" providerId="AD" clId="Web-{D0E7C728-C1DB-6672-DFD0-E693B19A3C9C}" dt="2026-01-14T00:44:14.291" v="13" actId="20577"/>
      <pc:docMkLst>
        <pc:docMk/>
      </pc:docMkLst>
      <pc:sldChg chg="modSp del">
        <pc:chgData name="Luisa Fernanda Rodríguez Ramírez" userId="S::lfrodriguezr@alcaldiabogota.gov.co::f6df6836-20a7-4830-b804-494ae1e382af" providerId="AD" clId="Web-{D0E7C728-C1DB-6672-DFD0-E693B19A3C9C}" dt="2026-01-14T00:41:31.110" v="9"/>
        <pc:sldMkLst>
          <pc:docMk/>
          <pc:sldMk cId="2001968314" sldId="349"/>
        </pc:sldMkLst>
        <pc:spChg chg="mod">
          <ac:chgData name="Luisa Fernanda Rodríguez Ramírez" userId="S::lfrodriguezr@alcaldiabogota.gov.co::f6df6836-20a7-4830-b804-494ae1e382af" providerId="AD" clId="Web-{D0E7C728-C1DB-6672-DFD0-E693B19A3C9C}" dt="2026-01-13T23:54:31.478" v="0" actId="20577"/>
          <ac:spMkLst>
            <pc:docMk/>
            <pc:sldMk cId="2001968314" sldId="349"/>
            <ac:spMk id="7" creationId="{D1B50675-09CB-9634-F693-8369B903D00D}"/>
          </ac:spMkLst>
        </pc:spChg>
        <pc:spChg chg="mod">
          <ac:chgData name="Luisa Fernanda Rodríguez Ramírez" userId="S::lfrodriguezr@alcaldiabogota.gov.co::f6df6836-20a7-4830-b804-494ae1e382af" providerId="AD" clId="Web-{D0E7C728-C1DB-6672-DFD0-E693B19A3C9C}" dt="2026-01-13T23:54:55.197" v="7"/>
          <ac:spMkLst>
            <pc:docMk/>
            <pc:sldMk cId="2001968314" sldId="349"/>
            <ac:spMk id="8" creationId="{1F26460C-9A79-E5E8-58F7-B6D6B14055F8}"/>
          </ac:spMkLst>
        </pc:spChg>
      </pc:sldChg>
      <pc:sldChg chg="modSp add">
        <pc:chgData name="Luisa Fernanda Rodríguez Ramírez" userId="S::lfrodriguezr@alcaldiabogota.gov.co::f6df6836-20a7-4830-b804-494ae1e382af" providerId="AD" clId="Web-{D0E7C728-C1DB-6672-DFD0-E693B19A3C9C}" dt="2026-01-14T00:44:14.291" v="13" actId="20577"/>
        <pc:sldMkLst>
          <pc:docMk/>
          <pc:sldMk cId="3343221488" sldId="388"/>
        </pc:sldMkLst>
        <pc:graphicFrameChg chg="modGraphic">
          <ac:chgData name="Luisa Fernanda Rodríguez Ramírez" userId="S::lfrodriguezr@alcaldiabogota.gov.co::f6df6836-20a7-4830-b804-494ae1e382af" providerId="AD" clId="Web-{D0E7C728-C1DB-6672-DFD0-E693B19A3C9C}" dt="2026-01-14T00:44:14.291" v="13" actId="20577"/>
          <ac:graphicFrameMkLst>
            <pc:docMk/>
            <pc:sldMk cId="3343221488" sldId="388"/>
            <ac:graphicFrameMk id="11" creationId="{BA9A5B4E-0A9C-E59C-46C5-5B36CE7A490B}"/>
          </ac:graphicFrameMkLst>
        </pc:graphicFrameChg>
      </pc:sldChg>
    </pc:docChg>
  </pc:docChgLst>
  <pc:docChgLst>
    <pc:chgData clId="Web-{17C6B036-F5FC-BF4F-2E65-CF1652EE9566}"/>
    <pc:docChg chg="modSld">
      <pc:chgData name="" userId="" providerId="" clId="Web-{17C6B036-F5FC-BF4F-2E65-CF1652EE9566}" dt="2026-01-09T18:49:25.696" v="1"/>
      <pc:docMkLst>
        <pc:docMk/>
      </pc:docMkLst>
      <pc:sldChg chg="delSp modSp">
        <pc:chgData name="" userId="" providerId="" clId="Web-{17C6B036-F5FC-BF4F-2E65-CF1652EE9566}" dt="2026-01-09T18:49:25.696" v="1"/>
        <pc:sldMkLst>
          <pc:docMk/>
          <pc:sldMk cId="3247541390" sldId="396"/>
        </pc:sldMkLst>
      </pc:sldChg>
    </pc:docChg>
  </pc:docChgLst>
</pc:chgInfo>
</file>

<file path=ppt/diagrams/_rels/data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diagrams/_rels/data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diagrams/_rels/drawing1.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image" Target="../media/image50.jpeg"/><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diagrams/_rels/drawing2.xml.rels><?xml version="1.0" encoding="UTF-8" standalone="yes"?>
<Relationships xmlns="http://schemas.openxmlformats.org/package/2006/relationships"><Relationship Id="rId8" Type="http://schemas.openxmlformats.org/officeDocument/2006/relationships/image" Target="../media/image90.pn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png"/><Relationship Id="rId1" Type="http://schemas.openxmlformats.org/officeDocument/2006/relationships/image" Target="../media/image83.png"/><Relationship Id="rId6" Type="http://schemas.openxmlformats.org/officeDocument/2006/relationships/image" Target="../media/image88.png"/><Relationship Id="rId5" Type="http://schemas.openxmlformats.org/officeDocument/2006/relationships/image" Target="../media/image87.png"/><Relationship Id="rId10" Type="http://schemas.openxmlformats.org/officeDocument/2006/relationships/image" Target="../media/image92.png"/><Relationship Id="rId4" Type="http://schemas.openxmlformats.org/officeDocument/2006/relationships/image" Target="../media/image86.png"/><Relationship Id="rId9" Type="http://schemas.openxmlformats.org/officeDocument/2006/relationships/image" Target="../media/image91.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D60FFA63-645D-448B-8DD2-C037C127E17E}" type="doc">
      <dgm:prSet loTypeId="urn:microsoft.com/office/officeart/2005/8/layout/pList1#1" loCatId="list" qsTypeId="urn:microsoft.com/office/officeart/2005/8/quickstyle/simple1" qsCatId="simple" csTypeId="urn:microsoft.com/office/officeart/2005/8/colors/accent1_2" csCatId="accent1" phldr="1"/>
      <dgm:spPr/>
      <dgm:t>
        <a:bodyPr/>
        <a:lstStyle/>
        <a:p>
          <a:endParaRPr lang="es-CO"/>
        </a:p>
      </dgm:t>
    </dgm:pt>
    <dgm:pt modelId="{17198FE8-4383-40D6-BD4C-E3055F880C3B}">
      <dgm:prSet phldrT="[Texto]" custT="1"/>
      <dgm:spPr/>
      <dgm:t>
        <a:bodyPr/>
        <a:lstStyle/>
        <a:p>
          <a:pPr>
            <a:spcAft>
              <a:spcPts val="0"/>
            </a:spcAft>
          </a:pPr>
          <a:r>
            <a:rPr lang="es-MX" sz="1600" b="1" kern="1200" dirty="0">
              <a:solidFill>
                <a:srgbClr val="C00000"/>
              </a:solidFill>
              <a:latin typeface="Museo Sans Condensed"/>
              <a:ea typeface="+mn-ea"/>
              <a:cs typeface="+mn-cs"/>
            </a:rPr>
            <a:t>Orientación de Ingreso</a:t>
          </a:r>
        </a:p>
        <a:p>
          <a:pPr>
            <a:spcAft>
              <a:spcPts val="0"/>
            </a:spcAft>
          </a:pPr>
          <a:r>
            <a:rPr lang="es-MX" sz="1600" kern="1200" dirty="0">
              <a:solidFill>
                <a:schemeClr val="tx1">
                  <a:lumMod val="65000"/>
                  <a:lumOff val="35000"/>
                </a:schemeClr>
              </a:solidFill>
              <a:latin typeface="Museo Sans Condensed"/>
              <a:ea typeface="+mn-ea"/>
              <a:cs typeface="+mn-cs"/>
            </a:rPr>
            <a:t>53 tarjetas enviadas en el  cuarto trimestre.</a:t>
          </a:r>
        </a:p>
        <a:p>
          <a:pPr>
            <a:spcAft>
              <a:spcPts val="0"/>
            </a:spcAft>
          </a:pPr>
          <a:r>
            <a:rPr lang="es-MX" sz="1600" kern="1200" dirty="0">
              <a:solidFill>
                <a:schemeClr val="tx1">
                  <a:lumMod val="65000"/>
                  <a:lumOff val="35000"/>
                </a:schemeClr>
              </a:solidFill>
              <a:latin typeface="Museo Sans Condensed"/>
              <a:ea typeface="+mn-ea"/>
              <a:cs typeface="+mn-cs"/>
            </a:rPr>
            <a:t>Total 186 tarjetas en 2025</a:t>
          </a:r>
          <a:endParaRPr lang="es-CO" sz="1600" kern="1200" dirty="0">
            <a:solidFill>
              <a:schemeClr val="tx1">
                <a:lumMod val="65000"/>
                <a:lumOff val="35000"/>
              </a:schemeClr>
            </a:solidFill>
            <a:latin typeface="Museo Sans Condensed"/>
            <a:ea typeface="+mn-ea"/>
            <a:cs typeface="+mn-cs"/>
          </a:endParaRPr>
        </a:p>
      </dgm:t>
    </dgm:pt>
    <dgm:pt modelId="{55E8B121-4997-4C9F-A104-5DB69E1DDD5E}" type="parTrans" cxnId="{AB7C5CFD-FDBE-481D-9E58-8A0848946E4A}">
      <dgm:prSet/>
      <dgm:spPr/>
      <dgm:t>
        <a:bodyPr/>
        <a:lstStyle/>
        <a:p>
          <a:endParaRPr lang="es-CO"/>
        </a:p>
      </dgm:t>
    </dgm:pt>
    <dgm:pt modelId="{57B2A5F9-AFAF-409C-9AD9-30B370AAF86E}" type="sibTrans" cxnId="{AB7C5CFD-FDBE-481D-9E58-8A0848946E4A}">
      <dgm:prSet/>
      <dgm:spPr/>
      <dgm:t>
        <a:bodyPr/>
        <a:lstStyle/>
        <a:p>
          <a:endParaRPr lang="es-CO"/>
        </a:p>
      </dgm:t>
    </dgm:pt>
    <dgm:pt modelId="{2382AD8A-0F74-4DBC-AE05-CDCD5F19FDEB}">
      <dgm:prSet phldrT="[Texto]" custT="1"/>
      <dgm:spPr/>
      <dgm:t>
        <a:bodyPr/>
        <a:lstStyle/>
        <a:p>
          <a:pPr>
            <a:spcAft>
              <a:spcPts val="0"/>
            </a:spcAft>
          </a:pPr>
          <a:r>
            <a:rPr lang="es-MX" sz="1600" b="1" kern="1200" dirty="0">
              <a:solidFill>
                <a:srgbClr val="C00000"/>
              </a:solidFill>
              <a:latin typeface="Museo Sans Condensed"/>
              <a:ea typeface="+mn-ea"/>
              <a:cs typeface="+mn-cs"/>
            </a:rPr>
            <a:t>Bienvenida a nuevos integrantes de la familia bebés</a:t>
          </a:r>
        </a:p>
        <a:p>
          <a:pPr>
            <a:spcAft>
              <a:spcPts val="0"/>
            </a:spcAft>
          </a:pPr>
          <a:r>
            <a:rPr lang="es-CO" sz="1600" kern="1200" dirty="0">
              <a:solidFill>
                <a:prstClr val="black">
                  <a:lumMod val="65000"/>
                  <a:lumOff val="35000"/>
                </a:prstClr>
              </a:solidFill>
              <a:latin typeface="Museo Sans Condensed"/>
              <a:ea typeface="+mn-ea"/>
              <a:cs typeface="+mn-cs"/>
            </a:rPr>
            <a:t>Total 4 tarjetas en 2025</a:t>
          </a:r>
        </a:p>
      </dgm:t>
    </dgm:pt>
    <dgm:pt modelId="{3DDB433F-8278-45E4-99CD-10BE0CD26F8E}" type="parTrans" cxnId="{D20263D3-9969-4AC6-9825-547E20F90FAE}">
      <dgm:prSet/>
      <dgm:spPr/>
      <dgm:t>
        <a:bodyPr/>
        <a:lstStyle/>
        <a:p>
          <a:endParaRPr lang="es-CO"/>
        </a:p>
      </dgm:t>
    </dgm:pt>
    <dgm:pt modelId="{70307EEF-5AD6-424C-AC0F-01B2F6A80466}" type="sibTrans" cxnId="{D20263D3-9969-4AC6-9825-547E20F90FAE}">
      <dgm:prSet/>
      <dgm:spPr/>
      <dgm:t>
        <a:bodyPr/>
        <a:lstStyle/>
        <a:p>
          <a:endParaRPr lang="es-CO"/>
        </a:p>
      </dgm:t>
    </dgm:pt>
    <dgm:pt modelId="{D06D7A36-97E8-4385-B146-5892E483917D}">
      <dgm:prSet phldrT="[Texto]" custT="1"/>
      <dgm:spPr/>
      <dgm:t>
        <a:bodyPr/>
        <a:lstStyle/>
        <a:p>
          <a:pPr marL="0" lvl="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Bienvenida a nuevos integrantes de la familia animales de compañía</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5 tarjetas en2025</a:t>
          </a:r>
          <a:endParaRPr lang="es-CO" sz="1600" kern="1200" dirty="0">
            <a:solidFill>
              <a:prstClr val="black">
                <a:lumMod val="65000"/>
                <a:lumOff val="35000"/>
              </a:prstClr>
            </a:solidFill>
            <a:latin typeface="Museo Sans Condensed"/>
            <a:ea typeface="+mn-ea"/>
            <a:cs typeface="+mn-cs"/>
          </a:endParaRPr>
        </a:p>
      </dgm:t>
    </dgm:pt>
    <dgm:pt modelId="{D4770E28-AD3E-4262-A1C6-0476919C11A9}" type="parTrans" cxnId="{00B49D6B-2B3B-4B80-A302-895913CD70F0}">
      <dgm:prSet/>
      <dgm:spPr/>
      <dgm:t>
        <a:bodyPr/>
        <a:lstStyle/>
        <a:p>
          <a:endParaRPr lang="es-CO"/>
        </a:p>
      </dgm:t>
    </dgm:pt>
    <dgm:pt modelId="{960839A6-128F-4029-A94F-C6593819EBD3}" type="sibTrans" cxnId="{00B49D6B-2B3B-4B80-A302-895913CD70F0}">
      <dgm:prSet/>
      <dgm:spPr/>
      <dgm:t>
        <a:bodyPr/>
        <a:lstStyle/>
        <a:p>
          <a:endParaRPr lang="es-CO"/>
        </a:p>
      </dgm:t>
    </dgm:pt>
    <dgm:pt modelId="{D6E14590-F151-41FB-8493-FAEFE97CC8C2}">
      <dgm:prSet phldrT="[Texto]" custT="1"/>
      <dgm:spPr/>
      <dgm: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Cumpleaños</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132 tarjetas enviadas en el cuarto trimestre.</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585 en el 2025</a:t>
          </a:r>
        </a:p>
      </dgm:t>
    </dgm:pt>
    <dgm:pt modelId="{6E644E15-5CB4-4A16-8D20-896BC719FF26}" type="parTrans" cxnId="{D4A9E24E-7DBA-4E61-A3A8-074707171F51}">
      <dgm:prSet/>
      <dgm:spPr/>
      <dgm:t>
        <a:bodyPr/>
        <a:lstStyle/>
        <a:p>
          <a:endParaRPr lang="es-CO"/>
        </a:p>
      </dgm:t>
    </dgm:pt>
    <dgm:pt modelId="{B48B98AF-C2CA-4992-AC2F-50DD44D1AC98}" type="sibTrans" cxnId="{D4A9E24E-7DBA-4E61-A3A8-074707171F51}">
      <dgm:prSet/>
      <dgm:spPr/>
      <dgm:t>
        <a:bodyPr/>
        <a:lstStyle/>
        <a:p>
          <a:endParaRPr lang="es-CO"/>
        </a:p>
      </dgm:t>
    </dgm:pt>
    <dgm:pt modelId="{CCA8D850-AC2D-4E8F-AF01-DC1F8FB7AE75}">
      <dgm:prSet phldrT="[Texto]" custT="1"/>
      <dgm:spPr/>
      <dgm:t>
        <a:bodyPr/>
        <a:lstStyle/>
        <a:p>
          <a:pPr marL="0" lvl="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Reconocimiento por tiempo de servicio</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266 tarjetas enviadas en el  cuarto trimestre.</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566 tarjetas en 2025</a:t>
          </a:r>
          <a:endParaRPr lang="es-CO" sz="1600" kern="1200" dirty="0">
            <a:solidFill>
              <a:prstClr val="black">
                <a:lumMod val="65000"/>
                <a:lumOff val="35000"/>
              </a:prstClr>
            </a:solidFill>
            <a:latin typeface="Museo Sans Condensed"/>
            <a:ea typeface="+mn-ea"/>
            <a:cs typeface="+mn-cs"/>
          </a:endParaRPr>
        </a:p>
      </dgm:t>
    </dgm:pt>
    <dgm:pt modelId="{87A5B89D-95D7-4E1D-BBB0-A84EA7A93B44}" type="parTrans" cxnId="{BD10C613-C781-4CCD-8A09-18E7394C076D}">
      <dgm:prSet/>
      <dgm:spPr/>
      <dgm:t>
        <a:bodyPr/>
        <a:lstStyle/>
        <a:p>
          <a:endParaRPr lang="es-CO"/>
        </a:p>
      </dgm:t>
    </dgm:pt>
    <dgm:pt modelId="{B4ADD450-A0E6-47FA-89BF-387D69ADDA6D}" type="sibTrans" cxnId="{BD10C613-C781-4CCD-8A09-18E7394C076D}">
      <dgm:prSet/>
      <dgm:spPr/>
      <dgm:t>
        <a:bodyPr/>
        <a:lstStyle/>
        <a:p>
          <a:endParaRPr lang="es-CO"/>
        </a:p>
      </dgm:t>
    </dgm:pt>
    <dgm:pt modelId="{ED9BAE65-ADBA-4E95-A7E9-135CE9338B3B}">
      <dgm:prSet phldrT="[Texto]" custT="1"/>
      <dgm:spPr/>
      <dgm: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Avisos de fallecimiento</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4 tarjetas  y 4 detalles enviados en el cuarto trimestre.</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15 tarjetas en el 2025</a:t>
          </a:r>
          <a:endParaRPr lang="es-CO" sz="1600" kern="1200" dirty="0">
            <a:solidFill>
              <a:prstClr val="black">
                <a:lumMod val="65000"/>
                <a:lumOff val="35000"/>
              </a:prstClr>
            </a:solidFill>
            <a:latin typeface="Museo Sans Condensed"/>
            <a:ea typeface="+mn-ea"/>
            <a:cs typeface="+mn-cs"/>
          </a:endParaRPr>
        </a:p>
      </dgm:t>
    </dgm:pt>
    <dgm:pt modelId="{D6D29E9D-F95E-4069-B59F-1393E1F8BDED}" type="parTrans" cxnId="{0B389464-C6BA-4C9A-89FC-D4CCE2DB96CF}">
      <dgm:prSet/>
      <dgm:spPr/>
      <dgm:t>
        <a:bodyPr/>
        <a:lstStyle/>
        <a:p>
          <a:endParaRPr lang="es-CO"/>
        </a:p>
      </dgm:t>
    </dgm:pt>
    <dgm:pt modelId="{5FD764BE-6408-4A96-A0DF-6D1BABA7CC96}" type="sibTrans" cxnId="{0B389464-C6BA-4C9A-89FC-D4CCE2DB96CF}">
      <dgm:prSet/>
      <dgm:spPr/>
      <dgm:t>
        <a:bodyPr/>
        <a:lstStyle/>
        <a:p>
          <a:endParaRPr lang="es-CO"/>
        </a:p>
      </dgm:t>
    </dgm:pt>
    <dgm:pt modelId="{0F472A0D-1752-4E27-8589-89A4F90DADBF}" type="pres">
      <dgm:prSet presAssocID="{D60FFA63-645D-448B-8DD2-C037C127E17E}" presName="Name0" presStyleCnt="0">
        <dgm:presLayoutVars>
          <dgm:dir/>
          <dgm:resizeHandles val="exact"/>
        </dgm:presLayoutVars>
      </dgm:prSet>
      <dgm:spPr/>
    </dgm:pt>
    <dgm:pt modelId="{E0229233-6B58-40C7-B20A-BAD9A43E7540}" type="pres">
      <dgm:prSet presAssocID="{17198FE8-4383-40D6-BD4C-E3055F880C3B}" presName="compNode" presStyleCnt="0"/>
      <dgm:spPr/>
    </dgm:pt>
    <dgm:pt modelId="{2A17700C-7583-4B85-9F2E-D1BF8A1C3F7E}" type="pres">
      <dgm:prSet presAssocID="{17198FE8-4383-40D6-BD4C-E3055F880C3B}" presName="pictRect" presStyleLbl="node1" presStyleIdx="0" presStyleCnt="6" custLinFactNeighborY="-583"/>
      <dgm:spPr>
        <a:blipFill>
          <a:blip xmlns:r="http://schemas.openxmlformats.org/officeDocument/2006/relationships" r:embed="rId1"/>
          <a:srcRect/>
          <a:stretch>
            <a:fillRect l="-2000" r="-2000"/>
          </a:stretch>
        </a:blipFill>
      </dgm:spPr>
    </dgm:pt>
    <dgm:pt modelId="{8641B49F-4682-4C8F-A674-0D3BB1CDE81C}" type="pres">
      <dgm:prSet presAssocID="{17198FE8-4383-40D6-BD4C-E3055F880C3B}" presName="textRect" presStyleLbl="revTx" presStyleIdx="0" presStyleCnt="6">
        <dgm:presLayoutVars>
          <dgm:bulletEnabled val="1"/>
        </dgm:presLayoutVars>
      </dgm:prSet>
      <dgm:spPr/>
    </dgm:pt>
    <dgm:pt modelId="{AC7F0652-80BA-4142-93C1-7D9B60C91CE7}" type="pres">
      <dgm:prSet presAssocID="{57B2A5F9-AFAF-409C-9AD9-30B370AAF86E}" presName="sibTrans" presStyleLbl="sibTrans2D1" presStyleIdx="0" presStyleCnt="0"/>
      <dgm:spPr/>
    </dgm:pt>
    <dgm:pt modelId="{0A0639B9-06F4-4F48-AD1A-3597B712D1BB}" type="pres">
      <dgm:prSet presAssocID="{CCA8D850-AC2D-4E8F-AF01-DC1F8FB7AE75}" presName="compNode" presStyleCnt="0"/>
      <dgm:spPr/>
    </dgm:pt>
    <dgm:pt modelId="{3066E236-9A1A-49BA-9183-A309ADE2D517}" type="pres">
      <dgm:prSet presAssocID="{CCA8D850-AC2D-4E8F-AF01-DC1F8FB7AE75}" presName="pictRect" presStyleLbl="node1" presStyleIdx="1" presStyleCnt="6" custLinFactNeighborX="15000" custLinFactNeighborY="-583"/>
      <dgm:spPr>
        <a:blipFill>
          <a:blip xmlns:r="http://schemas.openxmlformats.org/officeDocument/2006/relationships" r:embed="rId2"/>
          <a:srcRect/>
          <a:stretch>
            <a:fillRect l="-2000" r="-2000"/>
          </a:stretch>
        </a:blipFill>
      </dgm:spPr>
    </dgm:pt>
    <dgm:pt modelId="{741D8FD9-AD8D-4225-B74F-B976ECBF4B34}" type="pres">
      <dgm:prSet presAssocID="{CCA8D850-AC2D-4E8F-AF01-DC1F8FB7AE75}" presName="textRect" presStyleLbl="revTx" presStyleIdx="1" presStyleCnt="6" custLinFactNeighborX="17382">
        <dgm:presLayoutVars>
          <dgm:bulletEnabled val="1"/>
        </dgm:presLayoutVars>
      </dgm:prSet>
      <dgm:spPr/>
    </dgm:pt>
    <dgm:pt modelId="{A3CC584E-D8BD-4768-A658-66402C97CEEF}" type="pres">
      <dgm:prSet presAssocID="{B4ADD450-A0E6-47FA-89BF-387D69ADDA6D}" presName="sibTrans" presStyleLbl="sibTrans2D1" presStyleIdx="0" presStyleCnt="0"/>
      <dgm:spPr/>
    </dgm:pt>
    <dgm:pt modelId="{46ABD48A-4A94-44A2-8986-7A28776337A5}" type="pres">
      <dgm:prSet presAssocID="{2382AD8A-0F74-4DBC-AE05-CDCD5F19FDEB}" presName="compNode" presStyleCnt="0"/>
      <dgm:spPr/>
    </dgm:pt>
    <dgm:pt modelId="{5697D9EB-E069-4DCC-9FBE-DF1963709255}" type="pres">
      <dgm:prSet presAssocID="{2382AD8A-0F74-4DBC-AE05-CDCD5F19FDEB}" presName="pictRect" presStyleLbl="node1" presStyleIdx="2" presStyleCnt="6" custLinFactNeighborX="33515" custLinFactNeighborY="-748"/>
      <dgm:spPr>
        <a:blipFill>
          <a:blip xmlns:r="http://schemas.openxmlformats.org/officeDocument/2006/relationships" r:embed="rId3"/>
          <a:srcRect/>
          <a:stretch>
            <a:fillRect l="-2000" r="-2000"/>
          </a:stretch>
        </a:blipFill>
      </dgm:spPr>
    </dgm:pt>
    <dgm:pt modelId="{5EA41E29-2E5F-4129-BAA1-F6710BA8B1F6}" type="pres">
      <dgm:prSet presAssocID="{2382AD8A-0F74-4DBC-AE05-CDCD5F19FDEB}" presName="textRect" presStyleLbl="revTx" presStyleIdx="2" presStyleCnt="6" custLinFactNeighborX="37107" custLinFactNeighborY="-1082">
        <dgm:presLayoutVars>
          <dgm:bulletEnabled val="1"/>
        </dgm:presLayoutVars>
      </dgm:prSet>
      <dgm:spPr/>
    </dgm:pt>
    <dgm:pt modelId="{3BA58EFB-9C54-41F3-96FB-5CFEA8D68C3E}" type="pres">
      <dgm:prSet presAssocID="{70307EEF-5AD6-424C-AC0F-01B2F6A80466}" presName="sibTrans" presStyleLbl="sibTrans2D1" presStyleIdx="0" presStyleCnt="0"/>
      <dgm:spPr/>
    </dgm:pt>
    <dgm:pt modelId="{FAD54EC1-9BAA-431F-AF7D-95025F8F9D8B}" type="pres">
      <dgm:prSet presAssocID="{D06D7A36-97E8-4385-B146-5892E483917D}" presName="compNode" presStyleCnt="0"/>
      <dgm:spPr/>
    </dgm:pt>
    <dgm:pt modelId="{069F55D5-B270-43DE-BF81-159E20047AB0}" type="pres">
      <dgm:prSet presAssocID="{D06D7A36-97E8-4385-B146-5892E483917D}" presName="pictRect" presStyleLbl="node1" presStyleIdx="3" presStyleCnt="6" custLinFactNeighborX="24586" custLinFactNeighborY="-3789"/>
      <dgm:spPr>
        <a:blipFill>
          <a:blip xmlns:r="http://schemas.openxmlformats.org/officeDocument/2006/relationships" r:embed="rId4"/>
          <a:srcRect/>
          <a:stretch>
            <a:fillRect l="-2000" r="-2000"/>
          </a:stretch>
        </a:blipFill>
      </dgm:spPr>
    </dgm:pt>
    <dgm:pt modelId="{B3275F4B-22DF-408E-9EB5-70B08DC9CE0C}" type="pres">
      <dgm:prSet presAssocID="{D06D7A36-97E8-4385-B146-5892E483917D}" presName="textRect" presStyleLbl="revTx" presStyleIdx="3" presStyleCnt="6" custScaleX="137835" custLinFactNeighborX="18760" custLinFactNeighborY="-2773">
        <dgm:presLayoutVars>
          <dgm:bulletEnabled val="1"/>
        </dgm:presLayoutVars>
      </dgm:prSet>
      <dgm:spPr/>
    </dgm:pt>
    <dgm:pt modelId="{40FB70A5-007A-4658-BFB2-ED52325BAA12}" type="pres">
      <dgm:prSet presAssocID="{960839A6-128F-4029-A94F-C6593819EBD3}" presName="sibTrans" presStyleLbl="sibTrans2D1" presStyleIdx="0" presStyleCnt="0"/>
      <dgm:spPr/>
    </dgm:pt>
    <dgm:pt modelId="{299C9F84-485A-4091-86B9-2CAD8AB2357E}" type="pres">
      <dgm:prSet presAssocID="{ED9BAE65-ADBA-4E95-A7E9-135CE9338B3B}" presName="compNode" presStyleCnt="0"/>
      <dgm:spPr/>
    </dgm:pt>
    <dgm:pt modelId="{AFB84E13-FF48-4065-A081-5CE745B199EC}" type="pres">
      <dgm:prSet presAssocID="{ED9BAE65-ADBA-4E95-A7E9-135CE9338B3B}" presName="pictRect" presStyleLbl="node1" presStyleIdx="4" presStyleCnt="6" custLinFactNeighborX="0" custLinFactNeighborY="6090"/>
      <dgm:spPr>
        <a:blipFill>
          <a:blip xmlns:r="http://schemas.openxmlformats.org/officeDocument/2006/relationships" r:embed="rId5"/>
          <a:srcRect/>
          <a:stretch>
            <a:fillRect l="-2000" r="-2000"/>
          </a:stretch>
        </a:blipFill>
      </dgm:spPr>
    </dgm:pt>
    <dgm:pt modelId="{66C18E63-669F-444A-B7E5-5F3E55CC02F1}" type="pres">
      <dgm:prSet presAssocID="{ED9BAE65-ADBA-4E95-A7E9-135CE9338B3B}" presName="textRect" presStyleLbl="revTx" presStyleIdx="4" presStyleCnt="6" custScaleX="149112">
        <dgm:presLayoutVars>
          <dgm:bulletEnabled val="1"/>
        </dgm:presLayoutVars>
      </dgm:prSet>
      <dgm:spPr/>
    </dgm:pt>
    <dgm:pt modelId="{7A4A5268-6185-4D8F-AB94-E4538507F202}" type="pres">
      <dgm:prSet presAssocID="{5FD764BE-6408-4A96-A0DF-6D1BABA7CC96}" presName="sibTrans" presStyleLbl="sibTrans2D1" presStyleIdx="0" presStyleCnt="0"/>
      <dgm:spPr/>
    </dgm:pt>
    <dgm:pt modelId="{40B28437-0265-4270-A93C-282C31FFC956}" type="pres">
      <dgm:prSet presAssocID="{D6E14590-F151-41FB-8493-FAEFE97CC8C2}" presName="compNode" presStyleCnt="0"/>
      <dgm:spPr/>
    </dgm:pt>
    <dgm:pt modelId="{148C36FF-DCBB-45FB-8B40-DB9F2FF99773}" type="pres">
      <dgm:prSet presAssocID="{D6E14590-F151-41FB-8493-FAEFE97CC8C2}" presName="pictRect" presStyleLbl="node1" presStyleIdx="5" presStyleCnt="6" custLinFactNeighborX="18189"/>
      <dgm:spPr>
        <a:blipFill>
          <a:blip xmlns:r="http://schemas.openxmlformats.org/officeDocument/2006/relationships" r:embed="rId6"/>
          <a:srcRect/>
          <a:stretch>
            <a:fillRect l="-2000" r="-2000"/>
          </a:stretch>
        </a:blipFill>
      </dgm:spPr>
    </dgm:pt>
    <dgm:pt modelId="{7C462F4A-E9AB-4FA2-9D3C-E981CC4EF0CF}" type="pres">
      <dgm:prSet presAssocID="{D6E14590-F151-41FB-8493-FAEFE97CC8C2}" presName="textRect" presStyleLbl="revTx" presStyleIdx="5" presStyleCnt="6" custLinFactNeighborX="22791">
        <dgm:presLayoutVars>
          <dgm:bulletEnabled val="1"/>
        </dgm:presLayoutVars>
      </dgm:prSet>
      <dgm:spPr/>
    </dgm:pt>
  </dgm:ptLst>
  <dgm:cxnLst>
    <dgm:cxn modelId="{A1BE3309-F9D7-4CEC-A3B6-0FA07665759E}" type="presOf" srcId="{D6E14590-F151-41FB-8493-FAEFE97CC8C2}" destId="{7C462F4A-E9AB-4FA2-9D3C-E981CC4EF0CF}" srcOrd="0" destOrd="0" presId="urn:microsoft.com/office/officeart/2005/8/layout/pList1#1"/>
    <dgm:cxn modelId="{38CFAA0B-8577-4785-8ADD-FE54E6BC1198}" type="presOf" srcId="{CCA8D850-AC2D-4E8F-AF01-DC1F8FB7AE75}" destId="{741D8FD9-AD8D-4225-B74F-B976ECBF4B34}" srcOrd="0" destOrd="0" presId="urn:microsoft.com/office/officeart/2005/8/layout/pList1#1"/>
    <dgm:cxn modelId="{BD10C613-C781-4CCD-8A09-18E7394C076D}" srcId="{D60FFA63-645D-448B-8DD2-C037C127E17E}" destId="{CCA8D850-AC2D-4E8F-AF01-DC1F8FB7AE75}" srcOrd="1" destOrd="0" parTransId="{87A5B89D-95D7-4E1D-BBB0-A84EA7A93B44}" sibTransId="{B4ADD450-A0E6-47FA-89BF-387D69ADDA6D}"/>
    <dgm:cxn modelId="{C0432015-0AA1-464B-BDE3-2899F4B9DC65}" type="presOf" srcId="{D60FFA63-645D-448B-8DD2-C037C127E17E}" destId="{0F472A0D-1752-4E27-8589-89A4F90DADBF}" srcOrd="0" destOrd="0" presId="urn:microsoft.com/office/officeart/2005/8/layout/pList1#1"/>
    <dgm:cxn modelId="{DB4A1C23-E5ED-4C8D-83FE-BBD8E65F4361}" type="presOf" srcId="{960839A6-128F-4029-A94F-C6593819EBD3}" destId="{40FB70A5-007A-4658-BFB2-ED52325BAA12}" srcOrd="0" destOrd="0" presId="urn:microsoft.com/office/officeart/2005/8/layout/pList1#1"/>
    <dgm:cxn modelId="{F929173D-DFB2-4C6F-BF2A-3DD9426672D9}" type="presOf" srcId="{2382AD8A-0F74-4DBC-AE05-CDCD5F19FDEB}" destId="{5EA41E29-2E5F-4129-BAA1-F6710BA8B1F6}" srcOrd="0" destOrd="0" presId="urn:microsoft.com/office/officeart/2005/8/layout/pList1#1"/>
    <dgm:cxn modelId="{0B389464-C6BA-4C9A-89FC-D4CCE2DB96CF}" srcId="{D60FFA63-645D-448B-8DD2-C037C127E17E}" destId="{ED9BAE65-ADBA-4E95-A7E9-135CE9338B3B}" srcOrd="4" destOrd="0" parTransId="{D6D29E9D-F95E-4069-B59F-1393E1F8BDED}" sibTransId="{5FD764BE-6408-4A96-A0DF-6D1BABA7CC96}"/>
    <dgm:cxn modelId="{00B49D6B-2B3B-4B80-A302-895913CD70F0}" srcId="{D60FFA63-645D-448B-8DD2-C037C127E17E}" destId="{D06D7A36-97E8-4385-B146-5892E483917D}" srcOrd="3" destOrd="0" parTransId="{D4770E28-AD3E-4262-A1C6-0476919C11A9}" sibTransId="{960839A6-128F-4029-A94F-C6593819EBD3}"/>
    <dgm:cxn modelId="{D4A9E24E-7DBA-4E61-A3A8-074707171F51}" srcId="{D60FFA63-645D-448B-8DD2-C037C127E17E}" destId="{D6E14590-F151-41FB-8493-FAEFE97CC8C2}" srcOrd="5" destOrd="0" parTransId="{6E644E15-5CB4-4A16-8D20-896BC719FF26}" sibTransId="{B48B98AF-C2CA-4992-AC2F-50DD44D1AC98}"/>
    <dgm:cxn modelId="{45094C52-28F2-437E-BCA1-49B0103179F1}" type="presOf" srcId="{B4ADD450-A0E6-47FA-89BF-387D69ADDA6D}" destId="{A3CC584E-D8BD-4768-A658-66402C97CEEF}" srcOrd="0" destOrd="0" presId="urn:microsoft.com/office/officeart/2005/8/layout/pList1#1"/>
    <dgm:cxn modelId="{79A7D076-C417-4297-A76A-C619DCE199EB}" type="presOf" srcId="{57B2A5F9-AFAF-409C-9AD9-30B370AAF86E}" destId="{AC7F0652-80BA-4142-93C1-7D9B60C91CE7}" srcOrd="0" destOrd="0" presId="urn:microsoft.com/office/officeart/2005/8/layout/pList1#1"/>
    <dgm:cxn modelId="{ADD1E87B-106E-464C-978F-DAFCD3976B1A}" type="presOf" srcId="{D06D7A36-97E8-4385-B146-5892E483917D}" destId="{B3275F4B-22DF-408E-9EB5-70B08DC9CE0C}" srcOrd="0" destOrd="0" presId="urn:microsoft.com/office/officeart/2005/8/layout/pList1#1"/>
    <dgm:cxn modelId="{89A3CC8E-A3FB-41B0-B7DF-17C92B829E3F}" type="presOf" srcId="{70307EEF-5AD6-424C-AC0F-01B2F6A80466}" destId="{3BA58EFB-9C54-41F3-96FB-5CFEA8D68C3E}" srcOrd="0" destOrd="0" presId="urn:microsoft.com/office/officeart/2005/8/layout/pList1#1"/>
    <dgm:cxn modelId="{645298AC-EB5B-43D3-95B6-C090F6D3332A}" type="presOf" srcId="{17198FE8-4383-40D6-BD4C-E3055F880C3B}" destId="{8641B49F-4682-4C8F-A674-0D3BB1CDE81C}" srcOrd="0" destOrd="0" presId="urn:microsoft.com/office/officeart/2005/8/layout/pList1#1"/>
    <dgm:cxn modelId="{8132F6B3-9D7E-467E-9330-122FAC003914}" type="presOf" srcId="{ED9BAE65-ADBA-4E95-A7E9-135CE9338B3B}" destId="{66C18E63-669F-444A-B7E5-5F3E55CC02F1}" srcOrd="0" destOrd="0" presId="urn:microsoft.com/office/officeart/2005/8/layout/pList1#1"/>
    <dgm:cxn modelId="{D20263D3-9969-4AC6-9825-547E20F90FAE}" srcId="{D60FFA63-645D-448B-8DD2-C037C127E17E}" destId="{2382AD8A-0F74-4DBC-AE05-CDCD5F19FDEB}" srcOrd="2" destOrd="0" parTransId="{3DDB433F-8278-45E4-99CD-10BE0CD26F8E}" sibTransId="{70307EEF-5AD6-424C-AC0F-01B2F6A80466}"/>
    <dgm:cxn modelId="{730636D9-8B59-4808-83F7-01CC8B42A435}" type="presOf" srcId="{5FD764BE-6408-4A96-A0DF-6D1BABA7CC96}" destId="{7A4A5268-6185-4D8F-AB94-E4538507F202}" srcOrd="0" destOrd="0" presId="urn:microsoft.com/office/officeart/2005/8/layout/pList1#1"/>
    <dgm:cxn modelId="{AB7C5CFD-FDBE-481D-9E58-8A0848946E4A}" srcId="{D60FFA63-645D-448B-8DD2-C037C127E17E}" destId="{17198FE8-4383-40D6-BD4C-E3055F880C3B}" srcOrd="0" destOrd="0" parTransId="{55E8B121-4997-4C9F-A104-5DB69E1DDD5E}" sibTransId="{57B2A5F9-AFAF-409C-9AD9-30B370AAF86E}"/>
    <dgm:cxn modelId="{38ED9DB1-2205-4F6E-8E60-6A7619F541FA}" type="presParOf" srcId="{0F472A0D-1752-4E27-8589-89A4F90DADBF}" destId="{E0229233-6B58-40C7-B20A-BAD9A43E7540}" srcOrd="0" destOrd="0" presId="urn:microsoft.com/office/officeart/2005/8/layout/pList1#1"/>
    <dgm:cxn modelId="{59D792B0-8EFC-4F26-8825-CEE59410B825}" type="presParOf" srcId="{E0229233-6B58-40C7-B20A-BAD9A43E7540}" destId="{2A17700C-7583-4B85-9F2E-D1BF8A1C3F7E}" srcOrd="0" destOrd="0" presId="urn:microsoft.com/office/officeart/2005/8/layout/pList1#1"/>
    <dgm:cxn modelId="{7CB9CA29-1BB4-4610-8E0A-8AFB68313269}" type="presParOf" srcId="{E0229233-6B58-40C7-B20A-BAD9A43E7540}" destId="{8641B49F-4682-4C8F-A674-0D3BB1CDE81C}" srcOrd="1" destOrd="0" presId="urn:microsoft.com/office/officeart/2005/8/layout/pList1#1"/>
    <dgm:cxn modelId="{0051C711-2BBF-481E-B2D6-A09702D93DD4}" type="presParOf" srcId="{0F472A0D-1752-4E27-8589-89A4F90DADBF}" destId="{AC7F0652-80BA-4142-93C1-7D9B60C91CE7}" srcOrd="1" destOrd="0" presId="urn:microsoft.com/office/officeart/2005/8/layout/pList1#1"/>
    <dgm:cxn modelId="{D5BFF0A2-ABE0-45B6-BF5A-EBC59B0DA05F}" type="presParOf" srcId="{0F472A0D-1752-4E27-8589-89A4F90DADBF}" destId="{0A0639B9-06F4-4F48-AD1A-3597B712D1BB}" srcOrd="2" destOrd="0" presId="urn:microsoft.com/office/officeart/2005/8/layout/pList1#1"/>
    <dgm:cxn modelId="{4B240B73-E6CD-42DF-950E-DEE5B213C45A}" type="presParOf" srcId="{0A0639B9-06F4-4F48-AD1A-3597B712D1BB}" destId="{3066E236-9A1A-49BA-9183-A309ADE2D517}" srcOrd="0" destOrd="0" presId="urn:microsoft.com/office/officeart/2005/8/layout/pList1#1"/>
    <dgm:cxn modelId="{9F449836-95AC-4ABA-B20D-D3CE99D45FAB}" type="presParOf" srcId="{0A0639B9-06F4-4F48-AD1A-3597B712D1BB}" destId="{741D8FD9-AD8D-4225-B74F-B976ECBF4B34}" srcOrd="1" destOrd="0" presId="urn:microsoft.com/office/officeart/2005/8/layout/pList1#1"/>
    <dgm:cxn modelId="{A954CE98-7B66-4894-8DA2-542B4293806B}" type="presParOf" srcId="{0F472A0D-1752-4E27-8589-89A4F90DADBF}" destId="{A3CC584E-D8BD-4768-A658-66402C97CEEF}" srcOrd="3" destOrd="0" presId="urn:microsoft.com/office/officeart/2005/8/layout/pList1#1"/>
    <dgm:cxn modelId="{4FC90388-8519-42BA-B6C8-9B40DF986F00}" type="presParOf" srcId="{0F472A0D-1752-4E27-8589-89A4F90DADBF}" destId="{46ABD48A-4A94-44A2-8986-7A28776337A5}" srcOrd="4" destOrd="0" presId="urn:microsoft.com/office/officeart/2005/8/layout/pList1#1"/>
    <dgm:cxn modelId="{1FC3C297-7F43-4D35-AEAE-E1EF784A2ACE}" type="presParOf" srcId="{46ABD48A-4A94-44A2-8986-7A28776337A5}" destId="{5697D9EB-E069-4DCC-9FBE-DF1963709255}" srcOrd="0" destOrd="0" presId="urn:microsoft.com/office/officeart/2005/8/layout/pList1#1"/>
    <dgm:cxn modelId="{0E6C90DB-A3EB-41DA-A965-B6B48E0A6552}" type="presParOf" srcId="{46ABD48A-4A94-44A2-8986-7A28776337A5}" destId="{5EA41E29-2E5F-4129-BAA1-F6710BA8B1F6}" srcOrd="1" destOrd="0" presId="urn:microsoft.com/office/officeart/2005/8/layout/pList1#1"/>
    <dgm:cxn modelId="{F7AF0D39-3D72-4681-B682-2EA3ADC56A66}" type="presParOf" srcId="{0F472A0D-1752-4E27-8589-89A4F90DADBF}" destId="{3BA58EFB-9C54-41F3-96FB-5CFEA8D68C3E}" srcOrd="5" destOrd="0" presId="urn:microsoft.com/office/officeart/2005/8/layout/pList1#1"/>
    <dgm:cxn modelId="{ABC2FD94-AA95-4012-9409-D2AE688D7881}" type="presParOf" srcId="{0F472A0D-1752-4E27-8589-89A4F90DADBF}" destId="{FAD54EC1-9BAA-431F-AF7D-95025F8F9D8B}" srcOrd="6" destOrd="0" presId="urn:microsoft.com/office/officeart/2005/8/layout/pList1#1"/>
    <dgm:cxn modelId="{4F1923EC-E808-4ED4-845F-F45CBA39A4B8}" type="presParOf" srcId="{FAD54EC1-9BAA-431F-AF7D-95025F8F9D8B}" destId="{069F55D5-B270-43DE-BF81-159E20047AB0}" srcOrd="0" destOrd="0" presId="urn:microsoft.com/office/officeart/2005/8/layout/pList1#1"/>
    <dgm:cxn modelId="{561314D4-85F5-45E1-87DE-B90EAF8A833D}" type="presParOf" srcId="{FAD54EC1-9BAA-431F-AF7D-95025F8F9D8B}" destId="{B3275F4B-22DF-408E-9EB5-70B08DC9CE0C}" srcOrd="1" destOrd="0" presId="urn:microsoft.com/office/officeart/2005/8/layout/pList1#1"/>
    <dgm:cxn modelId="{94316DD0-C22D-462E-86E6-76F55360B9F5}" type="presParOf" srcId="{0F472A0D-1752-4E27-8589-89A4F90DADBF}" destId="{40FB70A5-007A-4658-BFB2-ED52325BAA12}" srcOrd="7" destOrd="0" presId="urn:microsoft.com/office/officeart/2005/8/layout/pList1#1"/>
    <dgm:cxn modelId="{7BC33456-08B5-45D2-B112-38D252CA4A70}" type="presParOf" srcId="{0F472A0D-1752-4E27-8589-89A4F90DADBF}" destId="{299C9F84-485A-4091-86B9-2CAD8AB2357E}" srcOrd="8" destOrd="0" presId="urn:microsoft.com/office/officeart/2005/8/layout/pList1#1"/>
    <dgm:cxn modelId="{C6916DBD-A995-43DB-978B-2F640129AF25}" type="presParOf" srcId="{299C9F84-485A-4091-86B9-2CAD8AB2357E}" destId="{AFB84E13-FF48-4065-A081-5CE745B199EC}" srcOrd="0" destOrd="0" presId="urn:microsoft.com/office/officeart/2005/8/layout/pList1#1"/>
    <dgm:cxn modelId="{0ED78627-2924-478D-BD7C-4ED347699F26}" type="presParOf" srcId="{299C9F84-485A-4091-86B9-2CAD8AB2357E}" destId="{66C18E63-669F-444A-B7E5-5F3E55CC02F1}" srcOrd="1" destOrd="0" presId="urn:microsoft.com/office/officeart/2005/8/layout/pList1#1"/>
    <dgm:cxn modelId="{C265C7F0-1BF2-425F-9DF8-37F592064ACB}" type="presParOf" srcId="{0F472A0D-1752-4E27-8589-89A4F90DADBF}" destId="{7A4A5268-6185-4D8F-AB94-E4538507F202}" srcOrd="9" destOrd="0" presId="urn:microsoft.com/office/officeart/2005/8/layout/pList1#1"/>
    <dgm:cxn modelId="{31284141-83E7-43F1-B14D-A344048BB3A5}" type="presParOf" srcId="{0F472A0D-1752-4E27-8589-89A4F90DADBF}" destId="{40B28437-0265-4270-A93C-282C31FFC956}" srcOrd="10" destOrd="0" presId="urn:microsoft.com/office/officeart/2005/8/layout/pList1#1"/>
    <dgm:cxn modelId="{A0E223BD-1DB8-4CF3-8CE0-43DD71AACD9D}" type="presParOf" srcId="{40B28437-0265-4270-A93C-282C31FFC956}" destId="{148C36FF-DCBB-45FB-8B40-DB9F2FF99773}" srcOrd="0" destOrd="0" presId="urn:microsoft.com/office/officeart/2005/8/layout/pList1#1"/>
    <dgm:cxn modelId="{D17C79B5-1A38-482F-87CE-38F921D1E92F}" type="presParOf" srcId="{40B28437-0265-4270-A93C-282C31FFC956}" destId="{7C462F4A-E9AB-4FA2-9D3C-E981CC4EF0CF}" srcOrd="1" destOrd="0" presId="urn:microsoft.com/office/officeart/2005/8/layout/pList1#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D8C37C6B-5591-46E0-A663-22B51F9C13E0}" type="doc">
      <dgm:prSet loTypeId="urn:microsoft.com/office/officeart/2005/8/layout/pList2#2" loCatId="picture" qsTypeId="urn:microsoft.com/office/officeart/2005/8/quickstyle/simple1" qsCatId="simple" csTypeId="urn:microsoft.com/office/officeart/2005/8/colors/colorful1#2" csCatId="colorful" phldr="1"/>
      <dgm:spPr/>
    </dgm:pt>
    <dgm:pt modelId="{69D37CC5-C458-4643-B01C-2BB95A9B8A07}">
      <dgm:prSet phldrT="[Texto]" custT="1"/>
      <dgm:spPr>
        <a:solidFill>
          <a:schemeClr val="accent5">
            <a:lumMod val="20000"/>
            <a:lumOff val="80000"/>
          </a:schemeClr>
        </a:solidFill>
        <a:ln>
          <a:noFill/>
        </a:ln>
      </dgm:spPr>
      <dgm:t>
        <a:bodyPr/>
        <a:lstStyle/>
        <a:p>
          <a:pPr>
            <a:lnSpc>
              <a:spcPct val="100000"/>
            </a:lnSpc>
            <a:spcAft>
              <a:spcPts val="0"/>
            </a:spcAft>
            <a:buNone/>
          </a:pPr>
          <a:r>
            <a:rPr lang="es-CO" sz="1500" b="1" dirty="0">
              <a:solidFill>
                <a:srgbClr val="C0282E"/>
              </a:solidFill>
              <a:latin typeface="Museo Sans Condensed 500" panose="02000000000000000000" pitchFamily="2" charset="0"/>
            </a:rPr>
            <a:t>Por justa causa</a:t>
          </a:r>
        </a:p>
        <a:p>
          <a:pPr>
            <a:lnSpc>
              <a:spcPct val="100000"/>
            </a:lnSpc>
            <a:spcAft>
              <a:spcPts val="0"/>
            </a:spcAft>
            <a:buNone/>
          </a:pPr>
          <a:endParaRPr lang="es-CO" sz="1500" b="1" dirty="0">
            <a:solidFill>
              <a:srgbClr val="C0282E"/>
            </a:solidFill>
            <a:latin typeface="Museo Sans Condensed 500" panose="02000000000000000000" pitchFamily="2" charset="0"/>
          </a:endParaRPr>
        </a:p>
        <a:p>
          <a:pPr>
            <a:lnSpc>
              <a:spcPct val="100000"/>
            </a:lnSpc>
            <a:spcAft>
              <a:spcPts val="0"/>
            </a:spcAft>
            <a:buNone/>
          </a:pPr>
          <a:r>
            <a:rPr lang="es-CO" sz="1500" b="1" dirty="0">
              <a:solidFill>
                <a:srgbClr val="C0282E"/>
              </a:solidFill>
              <a:latin typeface="Museo Sans Condensed 500" panose="02000000000000000000" pitchFamily="2" charset="0"/>
            </a:rPr>
            <a:t>(2551)</a:t>
          </a:r>
        </a:p>
      </dgm:t>
    </dgm:pt>
    <dgm:pt modelId="{E20BDACF-A982-4A76-B0F9-E7A7B00BB880}" type="parTrans" cxnId="{BFFC272F-46FE-4D46-A89C-36FA4F8B5CBE}">
      <dgm:prSet/>
      <dgm:spPr/>
      <dgm:t>
        <a:bodyPr/>
        <a:lstStyle/>
        <a:p>
          <a:endParaRPr lang="es-CO"/>
        </a:p>
      </dgm:t>
    </dgm:pt>
    <dgm:pt modelId="{88B9E31B-C267-415E-B0B6-1A697AAF07D9}" type="sibTrans" cxnId="{BFFC272F-46FE-4D46-A89C-36FA4F8B5CBE}">
      <dgm:prSet/>
      <dgm:spPr/>
      <dgm:t>
        <a:bodyPr/>
        <a:lstStyle/>
        <a:p>
          <a:endParaRPr lang="es-CO"/>
        </a:p>
      </dgm:t>
    </dgm:pt>
    <dgm:pt modelId="{2454E28C-4977-4222-A17F-644B734FBEEA}">
      <dgm:prSet phldrT="[Texto]" custT="1"/>
      <dgm:spPr>
        <a:solidFill>
          <a:schemeClr val="accent5">
            <a:lumMod val="20000"/>
            <a:lumOff val="80000"/>
          </a:schemeClr>
        </a:solidFill>
        <a:ln>
          <a:noFill/>
        </a:ln>
      </dgm:spPr>
      <dgm:t>
        <a:bodyPr/>
        <a:lstStyle/>
        <a:p>
          <a:pPr>
            <a:lnSpc>
              <a:spcPct val="100000"/>
            </a:lnSpc>
            <a:buNone/>
          </a:pPr>
          <a:r>
            <a:rPr lang="es-CO" sz="1500" b="1" dirty="0">
              <a:solidFill>
                <a:srgbClr val="C0282E"/>
              </a:solidFill>
              <a:latin typeface="Museo Sans Condensed 500" panose="02000000000000000000" pitchFamily="2" charset="0"/>
            </a:rPr>
            <a:t>Calamidad doméstica </a:t>
          </a:r>
        </a:p>
        <a:p>
          <a:pPr>
            <a:lnSpc>
              <a:spcPct val="100000"/>
            </a:lnSpc>
            <a:buNone/>
          </a:pPr>
          <a:r>
            <a:rPr lang="es-CO" sz="1500" b="1" dirty="0">
              <a:solidFill>
                <a:srgbClr val="C0282E"/>
              </a:solidFill>
              <a:latin typeface="Museo Sans Condensed 500" panose="02000000000000000000" pitchFamily="2" charset="0"/>
            </a:rPr>
            <a:t>(82)</a:t>
          </a:r>
        </a:p>
      </dgm:t>
    </dgm:pt>
    <dgm:pt modelId="{E0DF4FF0-E7DD-4512-B9DF-CB29AE51C3DB}" type="parTrans" cxnId="{F02D437E-2260-42E5-A5C5-15C2BE5AFA47}">
      <dgm:prSet/>
      <dgm:spPr/>
      <dgm:t>
        <a:bodyPr/>
        <a:lstStyle/>
        <a:p>
          <a:endParaRPr lang="es-CO"/>
        </a:p>
      </dgm:t>
    </dgm:pt>
    <dgm:pt modelId="{9C6B8160-00C3-418C-AB16-B615233CBADF}" type="sibTrans" cxnId="{F02D437E-2260-42E5-A5C5-15C2BE5AFA47}">
      <dgm:prSet/>
      <dgm:spPr/>
      <dgm:t>
        <a:bodyPr/>
        <a:lstStyle/>
        <a:p>
          <a:endParaRPr lang="es-CO"/>
        </a:p>
      </dgm:t>
    </dgm:pt>
    <dgm:pt modelId="{F43DA857-4FC9-4385-9A83-32110FA559D2}">
      <dgm:prSet phldrT="[Texto]" custT="1"/>
      <dgm:spPr>
        <a:solidFill>
          <a:schemeClr val="accent5">
            <a:lumMod val="20000"/>
            <a:lumOff val="80000"/>
          </a:schemeClr>
        </a:solidFill>
        <a:ln>
          <a:noFill/>
        </a:ln>
      </dgm:spPr>
      <dgm:t>
        <a:bodyPr/>
        <a:lstStyle/>
        <a:p>
          <a:pPr>
            <a:lnSpc>
              <a:spcPct val="100000"/>
            </a:lnSpc>
            <a:spcAft>
              <a:spcPts val="0"/>
            </a:spcAft>
            <a:buNone/>
          </a:pPr>
          <a:r>
            <a:rPr lang="es-CO" sz="1500" b="1" dirty="0">
              <a:solidFill>
                <a:srgbClr val="C0282E"/>
              </a:solidFill>
              <a:latin typeface="Museo Sans Condensed 500" panose="02000000000000000000" pitchFamily="2" charset="0"/>
            </a:rPr>
            <a:t>Licencia de luto</a:t>
          </a:r>
        </a:p>
        <a:p>
          <a:pPr>
            <a:lnSpc>
              <a:spcPct val="100000"/>
            </a:lnSpc>
            <a:spcAft>
              <a:spcPts val="0"/>
            </a:spcAft>
            <a:buNone/>
          </a:pPr>
          <a:endParaRPr lang="es-CO" sz="1500" b="1" dirty="0">
            <a:solidFill>
              <a:srgbClr val="C0282E"/>
            </a:solidFill>
            <a:latin typeface="Museo Sans Condensed 500" panose="02000000000000000000" pitchFamily="2" charset="0"/>
          </a:endParaRPr>
        </a:p>
        <a:p>
          <a:pPr>
            <a:lnSpc>
              <a:spcPct val="100000"/>
            </a:lnSpc>
            <a:spcAft>
              <a:spcPts val="0"/>
            </a:spcAft>
            <a:buNone/>
          </a:pPr>
          <a:r>
            <a:rPr lang="es-CO" sz="1500" b="1">
              <a:solidFill>
                <a:srgbClr val="C0282E"/>
              </a:solidFill>
              <a:latin typeface="Museo Sans Condensed 500" panose="02000000000000000000" pitchFamily="2" charset="0"/>
            </a:rPr>
            <a:t>(45)</a:t>
          </a:r>
          <a:endParaRPr lang="es-CO" sz="1500" b="1" dirty="0">
            <a:solidFill>
              <a:srgbClr val="C0282E"/>
            </a:solidFill>
            <a:latin typeface="Museo Sans Condensed 500" panose="02000000000000000000" pitchFamily="2" charset="0"/>
          </a:endParaRPr>
        </a:p>
      </dgm:t>
    </dgm:pt>
    <dgm:pt modelId="{D6487AC3-6144-433B-B955-18F31787E388}" type="parTrans" cxnId="{540455B8-399A-4016-84CC-F0061CEDCF23}">
      <dgm:prSet/>
      <dgm:spPr/>
      <dgm:t>
        <a:bodyPr/>
        <a:lstStyle/>
        <a:p>
          <a:endParaRPr lang="es-CO"/>
        </a:p>
      </dgm:t>
    </dgm:pt>
    <dgm:pt modelId="{81064C15-8DA1-4D13-AA1E-2B02784775DA}" type="sibTrans" cxnId="{540455B8-399A-4016-84CC-F0061CEDCF23}">
      <dgm:prSet/>
      <dgm:spPr/>
      <dgm:t>
        <a:bodyPr/>
        <a:lstStyle/>
        <a:p>
          <a:endParaRPr lang="es-CO"/>
        </a:p>
      </dgm:t>
    </dgm:pt>
    <dgm:pt modelId="{3FE7AC6D-DC69-4DC5-A4AB-A007897CEFC6}">
      <dgm:prSet custT="1"/>
      <dgm:spPr>
        <a:solidFill>
          <a:schemeClr val="accent5">
            <a:lumMod val="20000"/>
            <a:lumOff val="80000"/>
          </a:schemeClr>
        </a:solidFill>
        <a:ln>
          <a:noFill/>
        </a:ln>
      </dgm:spPr>
      <dgm:t>
        <a:bodyPr/>
        <a:lstStyle/>
        <a:p>
          <a:pPr>
            <a:lnSpc>
              <a:spcPct val="100000"/>
            </a:lnSpc>
          </a:pPr>
          <a:r>
            <a:rPr lang="es-CO" sz="1500" b="1" dirty="0">
              <a:solidFill>
                <a:srgbClr val="C0282E"/>
              </a:solidFill>
              <a:latin typeface="Museo Sans Condensed 500" panose="02000000000000000000" pitchFamily="2" charset="0"/>
            </a:rPr>
            <a:t>Permisos sindicales</a:t>
          </a:r>
        </a:p>
        <a:p>
          <a:pPr>
            <a:lnSpc>
              <a:spcPct val="100000"/>
            </a:lnSpc>
          </a:pPr>
          <a:r>
            <a:rPr lang="es-CO" sz="1500" b="1" dirty="0">
              <a:solidFill>
                <a:srgbClr val="C0282E"/>
              </a:solidFill>
              <a:latin typeface="Museo Sans Condensed 500"/>
            </a:rPr>
            <a:t>(1016)</a:t>
          </a:r>
        </a:p>
      </dgm:t>
    </dgm:pt>
    <dgm:pt modelId="{2DB5E3B1-AD24-44A1-8020-1627CB143460}" type="parTrans" cxnId="{141CEDA4-4648-4367-8734-22078EBFDEFA}">
      <dgm:prSet/>
      <dgm:spPr/>
      <dgm:t>
        <a:bodyPr/>
        <a:lstStyle/>
        <a:p>
          <a:endParaRPr lang="es-CO"/>
        </a:p>
      </dgm:t>
    </dgm:pt>
    <dgm:pt modelId="{7F52E171-CEDB-4C9F-801C-B76DD40A3070}" type="sibTrans" cxnId="{141CEDA4-4648-4367-8734-22078EBFDEFA}">
      <dgm:prSet/>
      <dgm:spPr/>
      <dgm:t>
        <a:bodyPr/>
        <a:lstStyle/>
        <a:p>
          <a:endParaRPr lang="es-CO"/>
        </a:p>
      </dgm:t>
    </dgm:pt>
    <dgm:pt modelId="{541C7693-C9E5-450B-8D77-455CC0D23189}">
      <dgm:prSet custT="1"/>
      <dgm:spPr>
        <a:solidFill>
          <a:schemeClr val="accent5">
            <a:lumMod val="20000"/>
            <a:lumOff val="80000"/>
          </a:schemeClr>
        </a:solidFill>
        <a:ln>
          <a:noFill/>
        </a:ln>
      </dgm:spPr>
      <dgm:t>
        <a:bodyPr/>
        <a:lstStyle/>
        <a:p>
          <a:pPr>
            <a:lnSpc>
              <a:spcPct val="100000"/>
            </a:lnSpc>
          </a:pPr>
          <a:r>
            <a:rPr lang="es-CO" sz="1400" b="1" dirty="0">
              <a:solidFill>
                <a:srgbClr val="C0282E"/>
              </a:solidFill>
              <a:latin typeface="Museo Sans Condensed 500" panose="02000000000000000000" pitchFamily="2" charset="0"/>
            </a:rPr>
            <a:t>Licencia no remunerada</a:t>
          </a:r>
        </a:p>
        <a:p>
          <a:pPr>
            <a:lnSpc>
              <a:spcPct val="100000"/>
            </a:lnSpc>
          </a:pPr>
          <a:r>
            <a:rPr lang="es-CO" sz="1400" b="1" dirty="0">
              <a:solidFill>
                <a:srgbClr val="C0282E"/>
              </a:solidFill>
              <a:latin typeface="Museo Sans Condensed 500" panose="02000000000000000000" pitchFamily="2" charset="0"/>
            </a:rPr>
            <a:t> (11)</a:t>
          </a:r>
        </a:p>
      </dgm:t>
    </dgm:pt>
    <dgm:pt modelId="{ACC26188-7B4A-4CBB-B734-D10E41F4AE8D}" type="parTrans" cxnId="{A7740C2B-DC7E-4339-A56D-5F98F106B426}">
      <dgm:prSet/>
      <dgm:spPr/>
      <dgm:t>
        <a:bodyPr/>
        <a:lstStyle/>
        <a:p>
          <a:endParaRPr lang="es-CO"/>
        </a:p>
      </dgm:t>
    </dgm:pt>
    <dgm:pt modelId="{F715327E-6447-4C73-9D6C-3C1FE433F58D}" type="sibTrans" cxnId="{A7740C2B-DC7E-4339-A56D-5F98F106B426}">
      <dgm:prSet/>
      <dgm:spPr/>
      <dgm:t>
        <a:bodyPr/>
        <a:lstStyle/>
        <a:p>
          <a:endParaRPr lang="es-CO"/>
        </a:p>
      </dgm:t>
    </dgm:pt>
    <dgm:pt modelId="{F3005AD2-916C-4972-B74A-65738DA7E80C}">
      <dgm:prSet phldr="0" custT="1"/>
      <dgm:spPr>
        <a:solidFill>
          <a:schemeClr val="accent5">
            <a:lumMod val="20000"/>
            <a:lumOff val="80000"/>
          </a:schemeClr>
        </a:solidFill>
        <a:ln>
          <a:noFill/>
        </a:ln>
      </dgm:spPr>
      <dgm:t>
        <a:bodyPr/>
        <a:lstStyle/>
        <a:p>
          <a:pPr rtl="0"/>
          <a:r>
            <a:rPr kumimoji="0" lang="es-ES" sz="1500" b="1" i="0" u="none" strike="noStrike" cap="none" spc="0" normalizeH="0" baseline="0" noProof="0" dirty="0">
              <a:ln>
                <a:noFill/>
              </a:ln>
              <a:solidFill>
                <a:srgbClr val="C0282E"/>
              </a:solidFill>
              <a:effectLst/>
              <a:uLnTx/>
              <a:uFillTx/>
              <a:latin typeface="Museo Sans Condensed 500" panose="02000000000000000000" pitchFamily="2" charset="0"/>
            </a:rPr>
            <a:t>Permiso Académico </a:t>
          </a:r>
          <a:r>
            <a:rPr lang="es-ES" sz="1500" b="1" dirty="0">
              <a:solidFill>
                <a:srgbClr val="C0282E"/>
              </a:solidFill>
              <a:latin typeface="Museo Sans Condensed 500" panose="02000000000000000000" pitchFamily="2" charset="0"/>
            </a:rPr>
            <a:t>(112)</a:t>
          </a:r>
          <a:endParaRPr lang="es-ES" sz="1500" b="1" dirty="0">
            <a:solidFill>
              <a:srgbClr val="C0282E"/>
            </a:solidFill>
          </a:endParaRPr>
        </a:p>
      </dgm:t>
    </dgm:pt>
    <dgm:pt modelId="{FB7AA6A1-14D1-4793-BE3E-351F2E84D4EF}" type="parTrans" cxnId="{B9D58D65-A724-458C-82E0-9370393547D2}">
      <dgm:prSet/>
      <dgm:spPr/>
      <dgm:t>
        <a:bodyPr/>
        <a:lstStyle/>
        <a:p>
          <a:endParaRPr lang="es-ES"/>
        </a:p>
      </dgm:t>
    </dgm:pt>
    <dgm:pt modelId="{A1D5C821-5AC8-442D-B941-B51CD692C007}" type="sibTrans" cxnId="{B9D58D65-A724-458C-82E0-9370393547D2}">
      <dgm:prSet/>
      <dgm:spPr/>
      <dgm:t>
        <a:bodyPr/>
        <a:lstStyle/>
        <a:p>
          <a:endParaRPr lang="es-ES"/>
        </a:p>
      </dgm:t>
    </dgm:pt>
    <dgm:pt modelId="{6044A84D-AB96-49F4-A263-8D7FEF2F1E8A}">
      <dgm:prSet custT="1"/>
      <dgm:spPr>
        <a:solidFill>
          <a:schemeClr val="accent5">
            <a:lumMod val="20000"/>
            <a:lumOff val="80000"/>
          </a:schemeClr>
        </a:solidFill>
        <a:ln>
          <a:noFill/>
        </a:ln>
      </dgm:spPr>
      <dgm:t>
        <a:bodyPr/>
        <a:lstStyle/>
        <a:p>
          <a:pPr rtl="0">
            <a:lnSpc>
              <a:spcPct val="100000"/>
            </a:lnSpc>
          </a:pPr>
          <a:r>
            <a:rPr lang="es-ES" sz="1500" b="1" dirty="0">
              <a:solidFill>
                <a:srgbClr val="C0282E"/>
              </a:solidFill>
              <a:latin typeface="Museo Sans Condensed 500" panose="02000000000000000000" pitchFamily="2" charset="0"/>
            </a:rPr>
            <a:t>Licencia de paternidad </a:t>
          </a:r>
        </a:p>
        <a:p>
          <a:pPr rtl="0">
            <a:lnSpc>
              <a:spcPct val="100000"/>
            </a:lnSpc>
          </a:pPr>
          <a:r>
            <a:rPr lang="es-ES" sz="1500" b="1" dirty="0">
              <a:solidFill>
                <a:srgbClr val="C0282E"/>
              </a:solidFill>
              <a:latin typeface="Museo Sans Condensed 500" panose="02000000000000000000" pitchFamily="2" charset="0"/>
            </a:rPr>
            <a:t>(2)</a:t>
          </a:r>
          <a:endParaRPr lang="es-CO" sz="1500" b="1" dirty="0">
            <a:solidFill>
              <a:srgbClr val="C0282E"/>
            </a:solidFill>
            <a:latin typeface="Museo Sans Condensed 500" panose="02000000000000000000" pitchFamily="2" charset="0"/>
          </a:endParaRPr>
        </a:p>
      </dgm:t>
    </dgm:pt>
    <dgm:pt modelId="{295961F4-BE8D-40DA-8859-25A9EAB520D6}" type="parTrans" cxnId="{678EFDA9-265D-4EF8-90EF-08CD93A599A6}">
      <dgm:prSet/>
      <dgm:spPr/>
      <dgm:t>
        <a:bodyPr/>
        <a:lstStyle/>
        <a:p>
          <a:endParaRPr lang="es-CO"/>
        </a:p>
      </dgm:t>
    </dgm:pt>
    <dgm:pt modelId="{63A204A7-E47E-413A-802C-E83765DD1469}" type="sibTrans" cxnId="{678EFDA9-265D-4EF8-90EF-08CD93A599A6}">
      <dgm:prSet/>
      <dgm:spPr/>
      <dgm:t>
        <a:bodyPr/>
        <a:lstStyle/>
        <a:p>
          <a:endParaRPr lang="es-CO"/>
        </a:p>
      </dgm:t>
    </dgm:pt>
    <dgm:pt modelId="{54790550-3992-4E3F-B4C9-58B7212F6831}">
      <dgm:prSet phldr="0" custT="1"/>
      <dgm:spPr>
        <a:solidFill>
          <a:schemeClr val="accent5">
            <a:lumMod val="20000"/>
            <a:lumOff val="80000"/>
          </a:schemeClr>
        </a:solidFill>
        <a:ln>
          <a:noFill/>
        </a:ln>
      </dgm:spPr>
      <dgm:t>
        <a:bodyPr/>
        <a:lstStyle/>
        <a:p>
          <a:pPr rtl="0">
            <a:lnSpc>
              <a:spcPct val="100000"/>
            </a:lnSpc>
          </a:pPr>
          <a:r>
            <a:rPr lang="es-ES" sz="1400" b="1" dirty="0">
              <a:solidFill>
                <a:srgbClr val="C0282E"/>
              </a:solidFill>
              <a:latin typeface="Museo Sans Condensed 500" panose="02000000000000000000" pitchFamily="2" charset="0"/>
            </a:rPr>
            <a:t>Licencia parental compartida</a:t>
          </a:r>
        </a:p>
        <a:p>
          <a:pPr rtl="0">
            <a:lnSpc>
              <a:spcPct val="100000"/>
            </a:lnSpc>
          </a:pPr>
          <a:r>
            <a:rPr lang="es-ES" sz="1400" b="1" dirty="0">
              <a:solidFill>
                <a:srgbClr val="C0282E"/>
              </a:solidFill>
              <a:latin typeface="Museo Sans Condensed 500" panose="02000000000000000000" pitchFamily="2" charset="0"/>
            </a:rPr>
            <a:t> (1)</a:t>
          </a:r>
        </a:p>
      </dgm:t>
    </dgm:pt>
    <dgm:pt modelId="{C1AA8D25-DE36-4A1F-B6A9-623D3896E0D3}" type="parTrans" cxnId="{25725932-ACC7-44C3-901C-828B28C17946}">
      <dgm:prSet/>
      <dgm:spPr/>
      <dgm:t>
        <a:bodyPr/>
        <a:lstStyle/>
        <a:p>
          <a:endParaRPr lang="es-CO"/>
        </a:p>
      </dgm:t>
    </dgm:pt>
    <dgm:pt modelId="{955A826C-1FB2-43FD-9E2F-E8B1EA41D02A}" type="sibTrans" cxnId="{25725932-ACC7-44C3-901C-828B28C17946}">
      <dgm:prSet/>
      <dgm:spPr/>
      <dgm:t>
        <a:bodyPr/>
        <a:lstStyle/>
        <a:p>
          <a:endParaRPr lang="es-CO"/>
        </a:p>
      </dgm:t>
    </dgm:pt>
    <dgm:pt modelId="{EEA1F968-D7AA-47BE-A037-1B2EEF7BF584}">
      <dgm:prSet phldr="0" custT="1"/>
      <dgm:spPr>
        <a:solidFill>
          <a:schemeClr val="accent5">
            <a:lumMod val="20000"/>
            <a:lumOff val="80000"/>
          </a:schemeClr>
        </a:solidFill>
        <a:ln>
          <a:noFill/>
        </a:ln>
      </dgm:spPr>
      <dgm:t>
        <a:bodyPr/>
        <a:lstStyle/>
        <a:p>
          <a:pPr rtl="0">
            <a:lnSpc>
              <a:spcPct val="100000"/>
            </a:lnSpc>
          </a:pPr>
          <a:r>
            <a:rPr lang="es-CO" sz="1500" b="1" dirty="0">
              <a:solidFill>
                <a:srgbClr val="C0282E"/>
              </a:solidFill>
              <a:latin typeface="Museo Sans Condensed 500" panose="02000000000000000000" pitchFamily="2" charset="0"/>
            </a:rPr>
            <a:t>Fiesta municipal</a:t>
          </a:r>
        </a:p>
        <a:p>
          <a:pPr rtl="0">
            <a:lnSpc>
              <a:spcPct val="100000"/>
            </a:lnSpc>
          </a:pPr>
          <a:r>
            <a:rPr lang="es-CO" sz="1500" b="1" dirty="0">
              <a:solidFill>
                <a:srgbClr val="C0282E"/>
              </a:solidFill>
              <a:latin typeface="Museo Sans Condensed 500" panose="02000000000000000000" pitchFamily="2" charset="0"/>
            </a:rPr>
            <a:t> (82)</a:t>
          </a:r>
        </a:p>
      </dgm:t>
    </dgm:pt>
    <dgm:pt modelId="{3B17500C-9AA0-42B7-84C6-F870D604288D}" type="parTrans" cxnId="{7DFD8FB7-9559-4DF8-B3E4-F87BC667D3E5}">
      <dgm:prSet/>
      <dgm:spPr/>
      <dgm:t>
        <a:bodyPr/>
        <a:lstStyle/>
        <a:p>
          <a:endParaRPr lang="es-CO"/>
        </a:p>
      </dgm:t>
    </dgm:pt>
    <dgm:pt modelId="{4160471F-5D62-4D4B-A884-4DE680DFF4A9}" type="sibTrans" cxnId="{7DFD8FB7-9559-4DF8-B3E4-F87BC667D3E5}">
      <dgm:prSet/>
      <dgm:spPr/>
      <dgm:t>
        <a:bodyPr/>
        <a:lstStyle/>
        <a:p>
          <a:endParaRPr lang="es-CO"/>
        </a:p>
      </dgm:t>
    </dgm:pt>
    <dgm:pt modelId="{285F6ED6-BE91-4422-97C9-0D7079485C7B}">
      <dgm:prSet phldr="0" custT="1"/>
      <dgm:spPr>
        <a:solidFill>
          <a:schemeClr val="accent5">
            <a:lumMod val="20000"/>
            <a:lumOff val="80000"/>
          </a:schemeClr>
        </a:solidFill>
        <a:ln>
          <a:noFill/>
        </a:ln>
      </dgm:spPr>
      <dgm:t>
        <a:bodyPr/>
        <a:lstStyle/>
        <a:p>
          <a:pPr rtl="0">
            <a:lnSpc>
              <a:spcPct val="100000"/>
            </a:lnSpc>
          </a:pPr>
          <a:r>
            <a:rPr lang="es-ES" sz="1350" b="1" dirty="0">
              <a:solidFill>
                <a:srgbClr val="C0282E"/>
              </a:solidFill>
              <a:latin typeface="Museo Sans Condensed 500" panose="02000000000000000000" pitchFamily="2" charset="0"/>
            </a:rPr>
            <a:t>Docencia universitaria</a:t>
          </a:r>
        </a:p>
        <a:p>
          <a:pPr rtl="0">
            <a:lnSpc>
              <a:spcPct val="100000"/>
            </a:lnSpc>
          </a:pPr>
          <a:r>
            <a:rPr lang="es-ES" sz="1350" b="1" dirty="0">
              <a:solidFill>
                <a:srgbClr val="C0282E"/>
              </a:solidFill>
              <a:latin typeface="Museo Sans Condensed 500" panose="02000000000000000000" pitchFamily="2" charset="0"/>
            </a:rPr>
            <a:t> (5)</a:t>
          </a:r>
        </a:p>
      </dgm:t>
    </dgm:pt>
    <dgm:pt modelId="{C398B22A-0F89-4564-BD78-1D582462524A}" type="parTrans" cxnId="{CBE2EA69-AE7C-4A71-9AA2-2609CC579E27}">
      <dgm:prSet/>
      <dgm:spPr/>
      <dgm:t>
        <a:bodyPr/>
        <a:lstStyle/>
        <a:p>
          <a:endParaRPr lang="es-CO"/>
        </a:p>
      </dgm:t>
    </dgm:pt>
    <dgm:pt modelId="{B8A24787-4457-47AB-8D84-6BE7405E163F}" type="sibTrans" cxnId="{CBE2EA69-AE7C-4A71-9AA2-2609CC579E27}">
      <dgm:prSet/>
      <dgm:spPr/>
      <dgm:t>
        <a:bodyPr/>
        <a:lstStyle/>
        <a:p>
          <a:endParaRPr lang="es-CO"/>
        </a:p>
      </dgm:t>
    </dgm:pt>
    <dgm:pt modelId="{7AB7262E-A5C7-4569-BFF2-9E865589F056}" type="pres">
      <dgm:prSet presAssocID="{D8C37C6B-5591-46E0-A663-22B51F9C13E0}" presName="Name0" presStyleCnt="0">
        <dgm:presLayoutVars>
          <dgm:dir/>
          <dgm:resizeHandles val="exact"/>
        </dgm:presLayoutVars>
      </dgm:prSet>
      <dgm:spPr/>
    </dgm:pt>
    <dgm:pt modelId="{042C246A-D3A2-4102-9197-7C8E33332356}" type="pres">
      <dgm:prSet presAssocID="{D8C37C6B-5591-46E0-A663-22B51F9C13E0}" presName="bkgdShp" presStyleLbl="alignAccFollowNode1" presStyleIdx="0" presStyleCnt="1" custLinFactNeighborY="-332"/>
      <dgm:spPr>
        <a:noFill/>
        <a:ln w="28575">
          <a:solidFill>
            <a:schemeClr val="bg2">
              <a:lumMod val="90000"/>
            </a:schemeClr>
          </a:solidFill>
        </a:ln>
      </dgm:spPr>
    </dgm:pt>
    <dgm:pt modelId="{1ACE0783-2A41-44B6-891D-9C05D030F9D7}" type="pres">
      <dgm:prSet presAssocID="{D8C37C6B-5591-46E0-A663-22B51F9C13E0}" presName="linComp" presStyleCnt="0"/>
      <dgm:spPr/>
    </dgm:pt>
    <dgm:pt modelId="{F7ACEA96-6FAB-415E-A8CB-ADEDABD7FA3C}" type="pres">
      <dgm:prSet presAssocID="{F3005AD2-916C-4972-B74A-65738DA7E80C}" presName="compNode" presStyleCnt="0"/>
      <dgm:spPr/>
    </dgm:pt>
    <dgm:pt modelId="{F87DAD83-7C0B-4119-B4B3-1EBE412EC7A0}" type="pres">
      <dgm:prSet presAssocID="{F3005AD2-916C-4972-B74A-65738DA7E80C}" presName="node" presStyleLbl="node1" presStyleIdx="0" presStyleCnt="10" custLinFactNeighborX="-3813">
        <dgm:presLayoutVars>
          <dgm:bulletEnabled val="1"/>
        </dgm:presLayoutVars>
      </dgm:prSet>
      <dgm:spPr/>
    </dgm:pt>
    <dgm:pt modelId="{1F97FD21-F99B-49E3-8EC0-A3DD4F54EAAF}" type="pres">
      <dgm:prSet presAssocID="{F3005AD2-916C-4972-B74A-65738DA7E80C}" presName="invisiNode" presStyleLbl="node1" presStyleIdx="0" presStyleCnt="10"/>
      <dgm:spPr/>
    </dgm:pt>
    <dgm:pt modelId="{241D0CFE-DA3A-49F6-8BDA-41286F2C67DB}" type="pres">
      <dgm:prSet presAssocID="{F3005AD2-916C-4972-B74A-65738DA7E80C}" presName="imagNode" presStyleLbl="fgImgPlace1" presStyleIdx="0" presStyleCnt="10"/>
      <dgm:spPr>
        <a:blipFill rotWithShape="1">
          <a:blip xmlns:r="http://schemas.openxmlformats.org/officeDocument/2006/relationships" r:embed="rId1"/>
          <a:srcRect/>
          <a:stretch>
            <a:fillRect t="-7000" b="-7000"/>
          </a:stretch>
        </a:blipFill>
      </dgm:spPr>
    </dgm:pt>
    <dgm:pt modelId="{F52576B6-F156-4116-9235-54458CA6C46A}" type="pres">
      <dgm:prSet presAssocID="{A1D5C821-5AC8-442D-B941-B51CD692C007}" presName="sibTrans" presStyleLbl="sibTrans2D1" presStyleIdx="0" presStyleCnt="0"/>
      <dgm:spPr/>
    </dgm:pt>
    <dgm:pt modelId="{997B245A-70CF-4689-8F74-59A0B766037F}" type="pres">
      <dgm:prSet presAssocID="{69D37CC5-C458-4643-B01C-2BB95A9B8A07}" presName="compNode" presStyleCnt="0"/>
      <dgm:spPr/>
    </dgm:pt>
    <dgm:pt modelId="{284A5EFA-3400-42B8-B13F-61E388CB4265}" type="pres">
      <dgm:prSet presAssocID="{69D37CC5-C458-4643-B01C-2BB95A9B8A07}" presName="node" presStyleLbl="node1" presStyleIdx="1" presStyleCnt="10" custLinFactNeighborX="-3813">
        <dgm:presLayoutVars>
          <dgm:bulletEnabled val="1"/>
        </dgm:presLayoutVars>
      </dgm:prSet>
      <dgm:spPr/>
    </dgm:pt>
    <dgm:pt modelId="{6DB755FF-3830-47B6-A7C0-E621074E3627}" type="pres">
      <dgm:prSet presAssocID="{69D37CC5-C458-4643-B01C-2BB95A9B8A07}" presName="invisiNode" presStyleLbl="node1" presStyleIdx="1" presStyleCnt="10"/>
      <dgm:spPr/>
    </dgm:pt>
    <dgm:pt modelId="{14C74DF4-9DFC-4FC6-8DFF-537C56335146}" type="pres">
      <dgm:prSet presAssocID="{69D37CC5-C458-4643-B01C-2BB95A9B8A07}" presName="imagNode" presStyleLbl="fgImgPlace1" presStyleIdx="1" presStyleCnt="10" custScaleX="96698" custScaleY="103872"/>
      <dgm:spPr>
        <a:blipFill rotWithShape="1">
          <a:blip xmlns:r="http://schemas.openxmlformats.org/officeDocument/2006/relationships" r:embed="rId2"/>
          <a:srcRect/>
          <a:stretch>
            <a:fillRect l="-3000" r="-3000"/>
          </a:stretch>
        </a:blipFill>
      </dgm:spPr>
    </dgm:pt>
    <dgm:pt modelId="{CA65A0CE-4508-486F-99F5-FF44E45A9DBA}" type="pres">
      <dgm:prSet presAssocID="{88B9E31B-C267-415E-B0B6-1A697AAF07D9}" presName="sibTrans" presStyleLbl="sibTrans2D1" presStyleIdx="0" presStyleCnt="0"/>
      <dgm:spPr/>
    </dgm:pt>
    <dgm:pt modelId="{3DF1CFB6-F655-4566-A659-3DF0DF774865}" type="pres">
      <dgm:prSet presAssocID="{2454E28C-4977-4222-A17F-644B734FBEEA}" presName="compNode" presStyleCnt="0"/>
      <dgm:spPr/>
    </dgm:pt>
    <dgm:pt modelId="{3A1A0A08-49F4-464D-9DD9-C8601EED6B87}" type="pres">
      <dgm:prSet presAssocID="{2454E28C-4977-4222-A17F-644B734FBEEA}" presName="node" presStyleLbl="node1" presStyleIdx="2" presStyleCnt="10" custScaleX="97143" custLinFactNeighborX="-2542">
        <dgm:presLayoutVars>
          <dgm:bulletEnabled val="1"/>
        </dgm:presLayoutVars>
      </dgm:prSet>
      <dgm:spPr/>
    </dgm:pt>
    <dgm:pt modelId="{95869013-9569-413B-9752-F875D92EBC7E}" type="pres">
      <dgm:prSet presAssocID="{2454E28C-4977-4222-A17F-644B734FBEEA}" presName="invisiNode" presStyleLbl="node1" presStyleIdx="2" presStyleCnt="10"/>
      <dgm:spPr/>
    </dgm:pt>
    <dgm:pt modelId="{2844B5A9-DE27-43DC-BC66-78F5F472FDA5}" type="pres">
      <dgm:prSet presAssocID="{2454E28C-4977-4222-A17F-644B734FBEEA}" presName="imagNode" presStyleLbl="fgImgPlace1" presStyleIdx="2" presStyleCnt="10" custScaleX="83440"/>
      <dgm:spPr>
        <a:blipFill rotWithShape="1">
          <a:blip xmlns:r="http://schemas.openxmlformats.org/officeDocument/2006/relationships" r:embed="rId3"/>
          <a:srcRect/>
          <a:stretch>
            <a:fillRect l="-11000" r="-11000"/>
          </a:stretch>
        </a:blipFill>
      </dgm:spPr>
    </dgm:pt>
    <dgm:pt modelId="{41AAF126-F656-421B-8291-4E88920BD5EE}" type="pres">
      <dgm:prSet presAssocID="{9C6B8160-00C3-418C-AB16-B615233CBADF}" presName="sibTrans" presStyleLbl="sibTrans2D1" presStyleIdx="0" presStyleCnt="0"/>
      <dgm:spPr/>
    </dgm:pt>
    <dgm:pt modelId="{865F57CC-222A-4BC6-A1D9-2FBB7B611F09}" type="pres">
      <dgm:prSet presAssocID="{EEA1F968-D7AA-47BE-A037-1B2EEF7BF584}" presName="compNode" presStyleCnt="0"/>
      <dgm:spPr/>
    </dgm:pt>
    <dgm:pt modelId="{B5E7960B-A67B-4326-9764-2C3F1AF7B439}" type="pres">
      <dgm:prSet presAssocID="{EEA1F968-D7AA-47BE-A037-1B2EEF7BF584}" presName="node" presStyleLbl="node1" presStyleIdx="3" presStyleCnt="10" custLinFactNeighborX="-5084">
        <dgm:presLayoutVars>
          <dgm:bulletEnabled val="1"/>
        </dgm:presLayoutVars>
      </dgm:prSet>
      <dgm:spPr/>
    </dgm:pt>
    <dgm:pt modelId="{ED375AF7-6474-4E7B-A397-B6E86A64234F}" type="pres">
      <dgm:prSet presAssocID="{EEA1F968-D7AA-47BE-A037-1B2EEF7BF584}" presName="invisiNode" presStyleLbl="node1" presStyleIdx="3" presStyleCnt="10"/>
      <dgm:spPr/>
    </dgm:pt>
    <dgm:pt modelId="{78749794-07CD-457E-8EA6-9563EDC1E10B}" type="pres">
      <dgm:prSet presAssocID="{EEA1F968-D7AA-47BE-A037-1B2EEF7BF584}" presName="imagNode" presStyleLbl="fgImgPlace1" presStyleIdx="3" presStyleCnt="10"/>
      <dgm:spPr>
        <a:blipFill rotWithShape="1">
          <a:blip xmlns:r="http://schemas.openxmlformats.org/officeDocument/2006/relationships" r:embed="rId4"/>
          <a:srcRect/>
          <a:stretch>
            <a:fillRect t="-2000" b="-2000"/>
          </a:stretch>
        </a:blipFill>
      </dgm:spPr>
    </dgm:pt>
    <dgm:pt modelId="{BC81AC25-51AD-4AC1-837C-317D9CEC5A89}" type="pres">
      <dgm:prSet presAssocID="{4160471F-5D62-4D4B-A884-4DE680DFF4A9}" presName="sibTrans" presStyleLbl="sibTrans2D1" presStyleIdx="0" presStyleCnt="0"/>
      <dgm:spPr/>
    </dgm:pt>
    <dgm:pt modelId="{4872F452-3C6A-4F73-B512-F9A9FB339A54}" type="pres">
      <dgm:prSet presAssocID="{F43DA857-4FC9-4385-9A83-32110FA559D2}" presName="compNode" presStyleCnt="0"/>
      <dgm:spPr/>
    </dgm:pt>
    <dgm:pt modelId="{962402AE-7146-42EC-8D0C-15F12BB98606}" type="pres">
      <dgm:prSet presAssocID="{F43DA857-4FC9-4385-9A83-32110FA559D2}" presName="node" presStyleLbl="node1" presStyleIdx="4" presStyleCnt="10" custLinFactNeighborX="-6355">
        <dgm:presLayoutVars>
          <dgm:bulletEnabled val="1"/>
        </dgm:presLayoutVars>
      </dgm:prSet>
      <dgm:spPr/>
    </dgm:pt>
    <dgm:pt modelId="{C1408B20-727C-44E7-822B-08DF4E7AC140}" type="pres">
      <dgm:prSet presAssocID="{F43DA857-4FC9-4385-9A83-32110FA559D2}" presName="invisiNode" presStyleLbl="node1" presStyleIdx="4" presStyleCnt="10"/>
      <dgm:spPr/>
    </dgm:pt>
    <dgm:pt modelId="{E2B35F8F-CD9D-4A49-BF0C-72EEC762B187}" type="pres">
      <dgm:prSet presAssocID="{F43DA857-4FC9-4385-9A83-32110FA559D2}" presName="imagNode" presStyleLbl="fgImgPlace1" presStyleIdx="4" presStyleCnt="10"/>
      <dgm:spPr>
        <a:blipFill rotWithShape="1">
          <a:blip xmlns:r="http://schemas.openxmlformats.org/officeDocument/2006/relationships" r:embed="rId5"/>
          <a:srcRect/>
          <a:stretch>
            <a:fillRect t="-17000" b="-17000"/>
          </a:stretch>
        </a:blipFill>
      </dgm:spPr>
    </dgm:pt>
    <dgm:pt modelId="{E8E2FED5-B016-488D-861A-540188166463}" type="pres">
      <dgm:prSet presAssocID="{81064C15-8DA1-4D13-AA1E-2B02784775DA}" presName="sibTrans" presStyleLbl="sibTrans2D1" presStyleIdx="0" presStyleCnt="0"/>
      <dgm:spPr/>
    </dgm:pt>
    <dgm:pt modelId="{08509297-F3F5-46AA-B410-63C0DC50BDB0}" type="pres">
      <dgm:prSet presAssocID="{3FE7AC6D-DC69-4DC5-A4AB-A007897CEFC6}" presName="compNode" presStyleCnt="0"/>
      <dgm:spPr/>
    </dgm:pt>
    <dgm:pt modelId="{18D88B53-D68F-41BD-A482-E865A764373B}" type="pres">
      <dgm:prSet presAssocID="{3FE7AC6D-DC69-4DC5-A4AB-A007897CEFC6}" presName="node" presStyleLbl="node1" presStyleIdx="5" presStyleCnt="10" custLinFactNeighborX="-3813">
        <dgm:presLayoutVars>
          <dgm:bulletEnabled val="1"/>
        </dgm:presLayoutVars>
      </dgm:prSet>
      <dgm:spPr/>
    </dgm:pt>
    <dgm:pt modelId="{5D2EBC2D-7555-444C-A252-5D0FD954DA0C}" type="pres">
      <dgm:prSet presAssocID="{3FE7AC6D-DC69-4DC5-A4AB-A007897CEFC6}" presName="invisiNode" presStyleLbl="node1" presStyleIdx="5" presStyleCnt="10"/>
      <dgm:spPr/>
    </dgm:pt>
    <dgm:pt modelId="{95393988-22C3-49C8-9543-7792C7AA7616}" type="pres">
      <dgm:prSet presAssocID="{3FE7AC6D-DC69-4DC5-A4AB-A007897CEFC6}" presName="imagNode" presStyleLbl="fgImgPlace1" presStyleIdx="5" presStyleCnt="10"/>
      <dgm:spPr>
        <a:blipFill rotWithShape="1">
          <a:blip xmlns:r="http://schemas.openxmlformats.org/officeDocument/2006/relationships" r:embed="rId6"/>
          <a:srcRect/>
          <a:stretch>
            <a:fillRect l="-1000" r="-1000"/>
          </a:stretch>
        </a:blipFill>
      </dgm:spPr>
    </dgm:pt>
    <dgm:pt modelId="{BE412067-F3EE-41AD-9734-F266BF55565B}" type="pres">
      <dgm:prSet presAssocID="{7F52E171-CEDB-4C9F-801C-B76DD40A3070}" presName="sibTrans" presStyleLbl="sibTrans2D1" presStyleIdx="0" presStyleCnt="0"/>
      <dgm:spPr/>
    </dgm:pt>
    <dgm:pt modelId="{0538A662-9D6B-47EB-BD90-35F898B65EEE}" type="pres">
      <dgm:prSet presAssocID="{541C7693-C9E5-450B-8D77-455CC0D23189}" presName="compNode" presStyleCnt="0"/>
      <dgm:spPr/>
    </dgm:pt>
    <dgm:pt modelId="{AFF150FB-90EC-4A35-A3D4-389539F6B92C}" type="pres">
      <dgm:prSet presAssocID="{541C7693-C9E5-450B-8D77-455CC0D23189}" presName="node" presStyleLbl="node1" presStyleIdx="6" presStyleCnt="10" custScaleX="103637" custLinFactNeighborX="-8207" custLinFactNeighborY="-456">
        <dgm:presLayoutVars>
          <dgm:bulletEnabled val="1"/>
        </dgm:presLayoutVars>
      </dgm:prSet>
      <dgm:spPr/>
    </dgm:pt>
    <dgm:pt modelId="{8B0BE29F-E853-4E7F-8F37-B139311D24AE}" type="pres">
      <dgm:prSet presAssocID="{541C7693-C9E5-450B-8D77-455CC0D23189}" presName="invisiNode" presStyleLbl="node1" presStyleIdx="6" presStyleCnt="10"/>
      <dgm:spPr/>
    </dgm:pt>
    <dgm:pt modelId="{9B21F735-E00A-433F-9949-8AD78BECDE0D}" type="pres">
      <dgm:prSet presAssocID="{541C7693-C9E5-450B-8D77-455CC0D23189}" presName="imagNode" presStyleLbl="fgImgPlace1" presStyleIdx="6" presStyleCnt="10"/>
      <dgm:spPr>
        <a:blipFill rotWithShape="1">
          <a:blip xmlns:r="http://schemas.openxmlformats.org/officeDocument/2006/relationships" r:embed="rId7"/>
          <a:srcRect/>
          <a:stretch>
            <a:fillRect t="-3000" b="-3000"/>
          </a:stretch>
        </a:blipFill>
      </dgm:spPr>
    </dgm:pt>
    <dgm:pt modelId="{31B2FA02-D6A1-414D-8952-934B298F09DD}" type="pres">
      <dgm:prSet presAssocID="{F715327E-6447-4C73-9D6C-3C1FE433F58D}" presName="sibTrans" presStyleLbl="sibTrans2D1" presStyleIdx="0" presStyleCnt="0"/>
      <dgm:spPr/>
    </dgm:pt>
    <dgm:pt modelId="{6380EC9A-7FAF-4EFF-A58B-A81D8F76265B}" type="pres">
      <dgm:prSet presAssocID="{6044A84D-AB96-49F4-A263-8D7FEF2F1E8A}" presName="compNode" presStyleCnt="0"/>
      <dgm:spPr/>
    </dgm:pt>
    <dgm:pt modelId="{026F04B6-E114-4B0B-8E37-511FA5B1C215}" type="pres">
      <dgm:prSet presAssocID="{6044A84D-AB96-49F4-A263-8D7FEF2F1E8A}" presName="node" presStyleLbl="node1" presStyleIdx="7" presStyleCnt="10">
        <dgm:presLayoutVars>
          <dgm:bulletEnabled val="1"/>
        </dgm:presLayoutVars>
      </dgm:prSet>
      <dgm:spPr/>
    </dgm:pt>
    <dgm:pt modelId="{176A8BE0-0B1D-45F7-8D6A-71BDFE1F7D5F}" type="pres">
      <dgm:prSet presAssocID="{6044A84D-AB96-49F4-A263-8D7FEF2F1E8A}" presName="invisiNode" presStyleLbl="node1" presStyleIdx="7" presStyleCnt="10"/>
      <dgm:spPr/>
    </dgm:pt>
    <dgm:pt modelId="{791056A8-0116-49EF-8D69-ADDB5B2C2E25}" type="pres">
      <dgm:prSet presAssocID="{6044A84D-AB96-49F4-A263-8D7FEF2F1E8A}" presName="imagNode" presStyleLbl="fgImgPlace1" presStyleIdx="7" presStyleCnt="10"/>
      <dgm:spPr>
        <a:blipFill rotWithShape="1">
          <a:blip xmlns:r="http://schemas.openxmlformats.org/officeDocument/2006/relationships" r:embed="rId8"/>
          <a:srcRect/>
          <a:stretch>
            <a:fillRect t="-4000" b="-4000"/>
          </a:stretch>
        </a:blipFill>
      </dgm:spPr>
    </dgm:pt>
    <dgm:pt modelId="{58CA2B2B-A455-4697-B050-C821590AD07F}" type="pres">
      <dgm:prSet presAssocID="{63A204A7-E47E-413A-802C-E83765DD1469}" presName="sibTrans" presStyleLbl="sibTrans2D1" presStyleIdx="0" presStyleCnt="0"/>
      <dgm:spPr/>
    </dgm:pt>
    <dgm:pt modelId="{46EC20AB-2346-4303-802B-31442F7B2626}" type="pres">
      <dgm:prSet presAssocID="{54790550-3992-4E3F-B4C9-58B7212F6831}" presName="compNode" presStyleCnt="0"/>
      <dgm:spPr/>
    </dgm:pt>
    <dgm:pt modelId="{1461CD99-E657-4041-B72E-ABDE7253A087}" type="pres">
      <dgm:prSet presAssocID="{54790550-3992-4E3F-B4C9-58B7212F6831}" presName="node" presStyleLbl="node1" presStyleIdx="8" presStyleCnt="10">
        <dgm:presLayoutVars>
          <dgm:bulletEnabled val="1"/>
        </dgm:presLayoutVars>
      </dgm:prSet>
      <dgm:spPr/>
    </dgm:pt>
    <dgm:pt modelId="{CE523C13-E034-458D-8F77-3256A5A5AEDF}" type="pres">
      <dgm:prSet presAssocID="{54790550-3992-4E3F-B4C9-58B7212F6831}" presName="invisiNode" presStyleLbl="node1" presStyleIdx="8" presStyleCnt="10"/>
      <dgm:spPr/>
    </dgm:pt>
    <dgm:pt modelId="{8FD71311-840C-4428-977C-527AD04BCB27}" type="pres">
      <dgm:prSet presAssocID="{54790550-3992-4E3F-B4C9-58B7212F6831}" presName="imagNode" presStyleLbl="fgImgPlace1" presStyleIdx="8" presStyleCnt="10"/>
      <dgm:spPr>
        <a:blipFill rotWithShape="1">
          <a:blip xmlns:r="http://schemas.openxmlformats.org/officeDocument/2006/relationships" r:embed="rId9"/>
          <a:srcRect/>
          <a:stretch>
            <a:fillRect l="-1000" r="-1000"/>
          </a:stretch>
        </a:blipFill>
      </dgm:spPr>
    </dgm:pt>
    <dgm:pt modelId="{D6A5BB6C-9A23-4E5E-A827-F7917D9F9DDF}" type="pres">
      <dgm:prSet presAssocID="{955A826C-1FB2-43FD-9E2F-E8B1EA41D02A}" presName="sibTrans" presStyleLbl="sibTrans2D1" presStyleIdx="0" presStyleCnt="0"/>
      <dgm:spPr/>
    </dgm:pt>
    <dgm:pt modelId="{7C07C8AA-51AA-4B22-9234-D548F1EF0C34}" type="pres">
      <dgm:prSet presAssocID="{285F6ED6-BE91-4422-97C9-0D7079485C7B}" presName="compNode" presStyleCnt="0"/>
      <dgm:spPr/>
    </dgm:pt>
    <dgm:pt modelId="{295284E2-88DD-43F9-BB1F-FE0E6DD4B3AF}" type="pres">
      <dgm:prSet presAssocID="{285F6ED6-BE91-4422-97C9-0D7079485C7B}" presName="node" presStyleLbl="node1" presStyleIdx="9" presStyleCnt="10">
        <dgm:presLayoutVars>
          <dgm:bulletEnabled val="1"/>
        </dgm:presLayoutVars>
      </dgm:prSet>
      <dgm:spPr/>
    </dgm:pt>
    <dgm:pt modelId="{6DD7C63A-3AD9-4D5A-96F1-7C561F6C512F}" type="pres">
      <dgm:prSet presAssocID="{285F6ED6-BE91-4422-97C9-0D7079485C7B}" presName="invisiNode" presStyleLbl="node1" presStyleIdx="9" presStyleCnt="10"/>
      <dgm:spPr/>
    </dgm:pt>
    <dgm:pt modelId="{0BCB11AD-58A9-45D9-8CD5-CEC638E0A80F}" type="pres">
      <dgm:prSet presAssocID="{285F6ED6-BE91-4422-97C9-0D7079485C7B}" presName="imagNode" presStyleLbl="fgImgPlace1" presStyleIdx="9" presStyleCnt="10"/>
      <dgm:spPr>
        <a:blipFill>
          <a:blip xmlns:r="http://schemas.openxmlformats.org/officeDocument/2006/relationships" r:embed="rId10" cstate="print">
            <a:extLst>
              <a:ext uri="{28A0092B-C50C-407E-A947-70E740481C1C}">
                <a14:useLocalDpi xmlns:a14="http://schemas.microsoft.com/office/drawing/2010/main" val="0"/>
              </a:ext>
            </a:extLst>
          </a:blip>
          <a:srcRect/>
          <a:stretch>
            <a:fillRect l="-58000" r="-58000"/>
          </a:stretch>
        </a:blipFill>
      </dgm:spPr>
    </dgm:pt>
  </dgm:ptLst>
  <dgm:cxnLst>
    <dgm:cxn modelId="{4B92BD1A-A390-4037-B3EE-74B0B5CDA43B}" type="presOf" srcId="{54790550-3992-4E3F-B4C9-58B7212F6831}" destId="{1461CD99-E657-4041-B72E-ABDE7253A087}" srcOrd="0" destOrd="0" presId="urn:microsoft.com/office/officeart/2005/8/layout/pList2#2"/>
    <dgm:cxn modelId="{16DE0829-4F60-4BDC-9B9D-4D1DF35604FD}" type="presOf" srcId="{88B9E31B-C267-415E-B0B6-1A697AAF07D9}" destId="{CA65A0CE-4508-486F-99F5-FF44E45A9DBA}" srcOrd="0" destOrd="0" presId="urn:microsoft.com/office/officeart/2005/8/layout/pList2#2"/>
    <dgm:cxn modelId="{A7740C2B-DC7E-4339-A56D-5F98F106B426}" srcId="{D8C37C6B-5591-46E0-A663-22B51F9C13E0}" destId="{541C7693-C9E5-450B-8D77-455CC0D23189}" srcOrd="6" destOrd="0" parTransId="{ACC26188-7B4A-4CBB-B734-D10E41F4AE8D}" sibTransId="{F715327E-6447-4C73-9D6C-3C1FE433F58D}"/>
    <dgm:cxn modelId="{BFFC272F-46FE-4D46-A89C-36FA4F8B5CBE}" srcId="{D8C37C6B-5591-46E0-A663-22B51F9C13E0}" destId="{69D37CC5-C458-4643-B01C-2BB95A9B8A07}" srcOrd="1" destOrd="0" parTransId="{E20BDACF-A982-4A76-B0F9-E7A7B00BB880}" sibTransId="{88B9E31B-C267-415E-B0B6-1A697AAF07D9}"/>
    <dgm:cxn modelId="{25725932-ACC7-44C3-901C-828B28C17946}" srcId="{D8C37C6B-5591-46E0-A663-22B51F9C13E0}" destId="{54790550-3992-4E3F-B4C9-58B7212F6831}" srcOrd="8" destOrd="0" parTransId="{C1AA8D25-DE36-4A1F-B6A9-623D3896E0D3}" sibTransId="{955A826C-1FB2-43FD-9E2F-E8B1EA41D02A}"/>
    <dgm:cxn modelId="{4530A134-568F-4205-A007-C7F7EAC61893}" type="presOf" srcId="{285F6ED6-BE91-4422-97C9-0D7079485C7B}" destId="{295284E2-88DD-43F9-BB1F-FE0E6DD4B3AF}" srcOrd="0" destOrd="0" presId="urn:microsoft.com/office/officeart/2005/8/layout/pList2#2"/>
    <dgm:cxn modelId="{ED319139-7C30-4D5C-ACB1-C7CE13972133}" type="presOf" srcId="{63A204A7-E47E-413A-802C-E83765DD1469}" destId="{58CA2B2B-A455-4697-B050-C821590AD07F}" srcOrd="0" destOrd="0" presId="urn:microsoft.com/office/officeart/2005/8/layout/pList2#2"/>
    <dgm:cxn modelId="{BFFE6862-94CF-4AC3-B16D-5FE1DA8209DC}" type="presOf" srcId="{9C6B8160-00C3-418C-AB16-B615233CBADF}" destId="{41AAF126-F656-421B-8291-4E88920BD5EE}" srcOrd="0" destOrd="0" presId="urn:microsoft.com/office/officeart/2005/8/layout/pList2#2"/>
    <dgm:cxn modelId="{B9D58D65-A724-458C-82E0-9370393547D2}" srcId="{D8C37C6B-5591-46E0-A663-22B51F9C13E0}" destId="{F3005AD2-916C-4972-B74A-65738DA7E80C}" srcOrd="0" destOrd="0" parTransId="{FB7AA6A1-14D1-4793-BE3E-351F2E84D4EF}" sibTransId="{A1D5C821-5AC8-442D-B941-B51CD692C007}"/>
    <dgm:cxn modelId="{CBE2EA69-AE7C-4A71-9AA2-2609CC579E27}" srcId="{D8C37C6B-5591-46E0-A663-22B51F9C13E0}" destId="{285F6ED6-BE91-4422-97C9-0D7079485C7B}" srcOrd="9" destOrd="0" parTransId="{C398B22A-0F89-4564-BD78-1D582462524A}" sibTransId="{B8A24787-4457-47AB-8D84-6BE7405E163F}"/>
    <dgm:cxn modelId="{BA45F849-8DD6-40D7-A9FC-06E2793F03D3}" type="presOf" srcId="{6044A84D-AB96-49F4-A263-8D7FEF2F1E8A}" destId="{026F04B6-E114-4B0B-8E37-511FA5B1C215}" srcOrd="0" destOrd="0" presId="urn:microsoft.com/office/officeart/2005/8/layout/pList2#2"/>
    <dgm:cxn modelId="{38F20F74-BCAC-4FC4-85C7-424C4407FEED}" type="presOf" srcId="{3FE7AC6D-DC69-4DC5-A4AB-A007897CEFC6}" destId="{18D88B53-D68F-41BD-A482-E865A764373B}" srcOrd="0" destOrd="0" presId="urn:microsoft.com/office/officeart/2005/8/layout/pList2#2"/>
    <dgm:cxn modelId="{B9A22B74-7138-4C74-B499-EB53BA59C242}" type="presOf" srcId="{F715327E-6447-4C73-9D6C-3C1FE433F58D}" destId="{31B2FA02-D6A1-414D-8952-934B298F09DD}" srcOrd="0" destOrd="0" presId="urn:microsoft.com/office/officeart/2005/8/layout/pList2#2"/>
    <dgm:cxn modelId="{6C2E767C-A787-459D-971F-7FE6A99DCB9D}" type="presOf" srcId="{955A826C-1FB2-43FD-9E2F-E8B1EA41D02A}" destId="{D6A5BB6C-9A23-4E5E-A827-F7917D9F9DDF}" srcOrd="0" destOrd="0" presId="urn:microsoft.com/office/officeart/2005/8/layout/pList2#2"/>
    <dgm:cxn modelId="{F02D437E-2260-42E5-A5C5-15C2BE5AFA47}" srcId="{D8C37C6B-5591-46E0-A663-22B51F9C13E0}" destId="{2454E28C-4977-4222-A17F-644B734FBEEA}" srcOrd="2" destOrd="0" parTransId="{E0DF4FF0-E7DD-4512-B9DF-CB29AE51C3DB}" sibTransId="{9C6B8160-00C3-418C-AB16-B615233CBADF}"/>
    <dgm:cxn modelId="{2CA38684-5FB4-4476-9FE1-1B1702E5EC60}" type="presOf" srcId="{A1D5C821-5AC8-442D-B941-B51CD692C007}" destId="{F52576B6-F156-4116-9235-54458CA6C46A}" srcOrd="0" destOrd="0" presId="urn:microsoft.com/office/officeart/2005/8/layout/pList2#2"/>
    <dgm:cxn modelId="{6B1A598B-E65F-4F8D-A1DB-58E6D19730BD}" type="presOf" srcId="{F3005AD2-916C-4972-B74A-65738DA7E80C}" destId="{F87DAD83-7C0B-4119-B4B3-1EBE412EC7A0}" srcOrd="0" destOrd="0" presId="urn:microsoft.com/office/officeart/2005/8/layout/pList2#2"/>
    <dgm:cxn modelId="{02ABAEA2-7DBD-43B7-BEAD-31AFD1F1D82F}" type="presOf" srcId="{7F52E171-CEDB-4C9F-801C-B76DD40A3070}" destId="{BE412067-F3EE-41AD-9734-F266BF55565B}" srcOrd="0" destOrd="0" presId="urn:microsoft.com/office/officeart/2005/8/layout/pList2#2"/>
    <dgm:cxn modelId="{141CEDA4-4648-4367-8734-22078EBFDEFA}" srcId="{D8C37C6B-5591-46E0-A663-22B51F9C13E0}" destId="{3FE7AC6D-DC69-4DC5-A4AB-A007897CEFC6}" srcOrd="5" destOrd="0" parTransId="{2DB5E3B1-AD24-44A1-8020-1627CB143460}" sibTransId="{7F52E171-CEDB-4C9F-801C-B76DD40A3070}"/>
    <dgm:cxn modelId="{678EFDA9-265D-4EF8-90EF-08CD93A599A6}" srcId="{D8C37C6B-5591-46E0-A663-22B51F9C13E0}" destId="{6044A84D-AB96-49F4-A263-8D7FEF2F1E8A}" srcOrd="7" destOrd="0" parTransId="{295961F4-BE8D-40DA-8859-25A9EAB520D6}" sibTransId="{63A204A7-E47E-413A-802C-E83765DD1469}"/>
    <dgm:cxn modelId="{AA09B2AB-B17D-4506-B843-EE5916C92C17}" type="presOf" srcId="{F43DA857-4FC9-4385-9A83-32110FA559D2}" destId="{962402AE-7146-42EC-8D0C-15F12BB98606}" srcOrd="0" destOrd="0" presId="urn:microsoft.com/office/officeart/2005/8/layout/pList2#2"/>
    <dgm:cxn modelId="{05B8E5AF-605D-447A-82FC-2608932E098C}" type="presOf" srcId="{69D37CC5-C458-4643-B01C-2BB95A9B8A07}" destId="{284A5EFA-3400-42B8-B13F-61E388CB4265}" srcOrd="0" destOrd="0" presId="urn:microsoft.com/office/officeart/2005/8/layout/pList2#2"/>
    <dgm:cxn modelId="{7DFD8FB7-9559-4DF8-B3E4-F87BC667D3E5}" srcId="{D8C37C6B-5591-46E0-A663-22B51F9C13E0}" destId="{EEA1F968-D7AA-47BE-A037-1B2EEF7BF584}" srcOrd="3" destOrd="0" parTransId="{3B17500C-9AA0-42B7-84C6-F870D604288D}" sibTransId="{4160471F-5D62-4D4B-A884-4DE680DFF4A9}"/>
    <dgm:cxn modelId="{540455B8-399A-4016-84CC-F0061CEDCF23}" srcId="{D8C37C6B-5591-46E0-A663-22B51F9C13E0}" destId="{F43DA857-4FC9-4385-9A83-32110FA559D2}" srcOrd="4" destOrd="0" parTransId="{D6487AC3-6144-433B-B955-18F31787E388}" sibTransId="{81064C15-8DA1-4D13-AA1E-2B02784775DA}"/>
    <dgm:cxn modelId="{BD391FC7-A124-457D-AC30-2CEFC909626E}" type="presOf" srcId="{D8C37C6B-5591-46E0-A663-22B51F9C13E0}" destId="{7AB7262E-A5C7-4569-BFF2-9E865589F056}" srcOrd="0" destOrd="0" presId="urn:microsoft.com/office/officeart/2005/8/layout/pList2#2"/>
    <dgm:cxn modelId="{42F8AED6-9464-4B27-9852-1FE3386561DD}" type="presOf" srcId="{2454E28C-4977-4222-A17F-644B734FBEEA}" destId="{3A1A0A08-49F4-464D-9DD9-C8601EED6B87}" srcOrd="0" destOrd="0" presId="urn:microsoft.com/office/officeart/2005/8/layout/pList2#2"/>
    <dgm:cxn modelId="{92BE67E7-344B-4714-AE32-F6E71BC7B360}" type="presOf" srcId="{EEA1F968-D7AA-47BE-A037-1B2EEF7BF584}" destId="{B5E7960B-A67B-4326-9764-2C3F1AF7B439}" srcOrd="0" destOrd="0" presId="urn:microsoft.com/office/officeart/2005/8/layout/pList2#2"/>
    <dgm:cxn modelId="{8128DCEA-8973-413B-91DD-1D473352F522}" type="presOf" srcId="{4160471F-5D62-4D4B-A884-4DE680DFF4A9}" destId="{BC81AC25-51AD-4AC1-837C-317D9CEC5A89}" srcOrd="0" destOrd="0" presId="urn:microsoft.com/office/officeart/2005/8/layout/pList2#2"/>
    <dgm:cxn modelId="{37325BF1-003D-49AC-AC3D-B2EEA1E818EB}" type="presOf" srcId="{541C7693-C9E5-450B-8D77-455CC0D23189}" destId="{AFF150FB-90EC-4A35-A3D4-389539F6B92C}" srcOrd="0" destOrd="0" presId="urn:microsoft.com/office/officeart/2005/8/layout/pList2#2"/>
    <dgm:cxn modelId="{D2B7D4F7-CAA1-4451-840A-83447710C546}" type="presOf" srcId="{81064C15-8DA1-4D13-AA1E-2B02784775DA}" destId="{E8E2FED5-B016-488D-861A-540188166463}" srcOrd="0" destOrd="0" presId="urn:microsoft.com/office/officeart/2005/8/layout/pList2#2"/>
    <dgm:cxn modelId="{4814A14D-D0C4-4EF4-8C02-F87C3690F360}" type="presParOf" srcId="{7AB7262E-A5C7-4569-BFF2-9E865589F056}" destId="{042C246A-D3A2-4102-9197-7C8E33332356}" srcOrd="0" destOrd="0" presId="urn:microsoft.com/office/officeart/2005/8/layout/pList2#2"/>
    <dgm:cxn modelId="{1698C3A6-3EAA-4B3E-84F5-788AD25C0EAF}" type="presParOf" srcId="{7AB7262E-A5C7-4569-BFF2-9E865589F056}" destId="{1ACE0783-2A41-44B6-891D-9C05D030F9D7}" srcOrd="1" destOrd="0" presId="urn:microsoft.com/office/officeart/2005/8/layout/pList2#2"/>
    <dgm:cxn modelId="{C36B1515-BF97-407F-895F-1501E5988BCD}" type="presParOf" srcId="{1ACE0783-2A41-44B6-891D-9C05D030F9D7}" destId="{F7ACEA96-6FAB-415E-A8CB-ADEDABD7FA3C}" srcOrd="0" destOrd="0" presId="urn:microsoft.com/office/officeart/2005/8/layout/pList2#2"/>
    <dgm:cxn modelId="{2D64A1A1-7CB3-463E-AD6B-DD718747E1FC}" type="presParOf" srcId="{F7ACEA96-6FAB-415E-A8CB-ADEDABD7FA3C}" destId="{F87DAD83-7C0B-4119-B4B3-1EBE412EC7A0}" srcOrd="0" destOrd="0" presId="urn:microsoft.com/office/officeart/2005/8/layout/pList2#2"/>
    <dgm:cxn modelId="{590B8D8A-B116-476C-9586-EF8E6015B52F}" type="presParOf" srcId="{F7ACEA96-6FAB-415E-A8CB-ADEDABD7FA3C}" destId="{1F97FD21-F99B-49E3-8EC0-A3DD4F54EAAF}" srcOrd="1" destOrd="0" presId="urn:microsoft.com/office/officeart/2005/8/layout/pList2#2"/>
    <dgm:cxn modelId="{5F17310E-E568-406F-B578-17082D877251}" type="presParOf" srcId="{F7ACEA96-6FAB-415E-A8CB-ADEDABD7FA3C}" destId="{241D0CFE-DA3A-49F6-8BDA-41286F2C67DB}" srcOrd="2" destOrd="0" presId="urn:microsoft.com/office/officeart/2005/8/layout/pList2#2"/>
    <dgm:cxn modelId="{BE0C621C-1A93-4973-BE23-445206A436D0}" type="presParOf" srcId="{1ACE0783-2A41-44B6-891D-9C05D030F9D7}" destId="{F52576B6-F156-4116-9235-54458CA6C46A}" srcOrd="1" destOrd="0" presId="urn:microsoft.com/office/officeart/2005/8/layout/pList2#2"/>
    <dgm:cxn modelId="{B6230A0D-E2C1-4653-BE32-EC9DDF6D7DBC}" type="presParOf" srcId="{1ACE0783-2A41-44B6-891D-9C05D030F9D7}" destId="{997B245A-70CF-4689-8F74-59A0B766037F}" srcOrd="2" destOrd="0" presId="urn:microsoft.com/office/officeart/2005/8/layout/pList2#2"/>
    <dgm:cxn modelId="{554BF0C0-FC37-4ED8-A1CF-CCB884CB3FA5}" type="presParOf" srcId="{997B245A-70CF-4689-8F74-59A0B766037F}" destId="{284A5EFA-3400-42B8-B13F-61E388CB4265}" srcOrd="0" destOrd="0" presId="urn:microsoft.com/office/officeart/2005/8/layout/pList2#2"/>
    <dgm:cxn modelId="{BF50C7BF-7728-4656-AE45-A5F44B0E8322}" type="presParOf" srcId="{997B245A-70CF-4689-8F74-59A0B766037F}" destId="{6DB755FF-3830-47B6-A7C0-E621074E3627}" srcOrd="1" destOrd="0" presId="urn:microsoft.com/office/officeart/2005/8/layout/pList2#2"/>
    <dgm:cxn modelId="{0D386E68-CB06-4C58-B953-3C3D3D6933D1}" type="presParOf" srcId="{997B245A-70CF-4689-8F74-59A0B766037F}" destId="{14C74DF4-9DFC-4FC6-8DFF-537C56335146}" srcOrd="2" destOrd="0" presId="urn:microsoft.com/office/officeart/2005/8/layout/pList2#2"/>
    <dgm:cxn modelId="{C84C1830-C785-4613-8244-1735F5A10422}" type="presParOf" srcId="{1ACE0783-2A41-44B6-891D-9C05D030F9D7}" destId="{CA65A0CE-4508-486F-99F5-FF44E45A9DBA}" srcOrd="3" destOrd="0" presId="urn:microsoft.com/office/officeart/2005/8/layout/pList2#2"/>
    <dgm:cxn modelId="{212B7763-7A94-4DA1-9342-385032EC7F37}" type="presParOf" srcId="{1ACE0783-2A41-44B6-891D-9C05D030F9D7}" destId="{3DF1CFB6-F655-4566-A659-3DF0DF774865}" srcOrd="4" destOrd="0" presId="urn:microsoft.com/office/officeart/2005/8/layout/pList2#2"/>
    <dgm:cxn modelId="{EB8126DF-749E-48B5-8724-3B23BD8E54DF}" type="presParOf" srcId="{3DF1CFB6-F655-4566-A659-3DF0DF774865}" destId="{3A1A0A08-49F4-464D-9DD9-C8601EED6B87}" srcOrd="0" destOrd="0" presId="urn:microsoft.com/office/officeart/2005/8/layout/pList2#2"/>
    <dgm:cxn modelId="{58A51EF2-E18A-469A-A53B-6BDFB549E5CE}" type="presParOf" srcId="{3DF1CFB6-F655-4566-A659-3DF0DF774865}" destId="{95869013-9569-413B-9752-F875D92EBC7E}" srcOrd="1" destOrd="0" presId="urn:microsoft.com/office/officeart/2005/8/layout/pList2#2"/>
    <dgm:cxn modelId="{270F5C68-744C-401D-A297-6EA01F8726BC}" type="presParOf" srcId="{3DF1CFB6-F655-4566-A659-3DF0DF774865}" destId="{2844B5A9-DE27-43DC-BC66-78F5F472FDA5}" srcOrd="2" destOrd="0" presId="urn:microsoft.com/office/officeart/2005/8/layout/pList2#2"/>
    <dgm:cxn modelId="{F39E3D96-160E-4D2F-A4C8-1EDCDD224A06}" type="presParOf" srcId="{1ACE0783-2A41-44B6-891D-9C05D030F9D7}" destId="{41AAF126-F656-421B-8291-4E88920BD5EE}" srcOrd="5" destOrd="0" presId="urn:microsoft.com/office/officeart/2005/8/layout/pList2#2"/>
    <dgm:cxn modelId="{E0F9B1EE-C91E-4F71-ADEA-F76AB0872942}" type="presParOf" srcId="{1ACE0783-2A41-44B6-891D-9C05D030F9D7}" destId="{865F57CC-222A-4BC6-A1D9-2FBB7B611F09}" srcOrd="6" destOrd="0" presId="urn:microsoft.com/office/officeart/2005/8/layout/pList2#2"/>
    <dgm:cxn modelId="{555CE9B0-5314-40C3-9FA3-B4B7CF121868}" type="presParOf" srcId="{865F57CC-222A-4BC6-A1D9-2FBB7B611F09}" destId="{B5E7960B-A67B-4326-9764-2C3F1AF7B439}" srcOrd="0" destOrd="0" presId="urn:microsoft.com/office/officeart/2005/8/layout/pList2#2"/>
    <dgm:cxn modelId="{2716BA9E-E432-43B3-8C2A-CCAB1FC83762}" type="presParOf" srcId="{865F57CC-222A-4BC6-A1D9-2FBB7B611F09}" destId="{ED375AF7-6474-4E7B-A397-B6E86A64234F}" srcOrd="1" destOrd="0" presId="urn:microsoft.com/office/officeart/2005/8/layout/pList2#2"/>
    <dgm:cxn modelId="{F9901673-0208-40B0-AF92-EEE1D077FAB8}" type="presParOf" srcId="{865F57CC-222A-4BC6-A1D9-2FBB7B611F09}" destId="{78749794-07CD-457E-8EA6-9563EDC1E10B}" srcOrd="2" destOrd="0" presId="urn:microsoft.com/office/officeart/2005/8/layout/pList2#2"/>
    <dgm:cxn modelId="{DCC8D527-B27B-4BCA-B44E-064E79357D1A}" type="presParOf" srcId="{1ACE0783-2A41-44B6-891D-9C05D030F9D7}" destId="{BC81AC25-51AD-4AC1-837C-317D9CEC5A89}" srcOrd="7" destOrd="0" presId="urn:microsoft.com/office/officeart/2005/8/layout/pList2#2"/>
    <dgm:cxn modelId="{7E2093FC-3303-420A-B146-945A4C905425}" type="presParOf" srcId="{1ACE0783-2A41-44B6-891D-9C05D030F9D7}" destId="{4872F452-3C6A-4F73-B512-F9A9FB339A54}" srcOrd="8" destOrd="0" presId="urn:microsoft.com/office/officeart/2005/8/layout/pList2#2"/>
    <dgm:cxn modelId="{07E833BF-69D4-4C5D-9F03-1E4DB94E74E3}" type="presParOf" srcId="{4872F452-3C6A-4F73-B512-F9A9FB339A54}" destId="{962402AE-7146-42EC-8D0C-15F12BB98606}" srcOrd="0" destOrd="0" presId="urn:microsoft.com/office/officeart/2005/8/layout/pList2#2"/>
    <dgm:cxn modelId="{FC4C3829-1FC7-494E-95CD-D475BE088729}" type="presParOf" srcId="{4872F452-3C6A-4F73-B512-F9A9FB339A54}" destId="{C1408B20-727C-44E7-822B-08DF4E7AC140}" srcOrd="1" destOrd="0" presId="urn:microsoft.com/office/officeart/2005/8/layout/pList2#2"/>
    <dgm:cxn modelId="{D33D84D8-B3C7-40FA-83D1-F7991B201069}" type="presParOf" srcId="{4872F452-3C6A-4F73-B512-F9A9FB339A54}" destId="{E2B35F8F-CD9D-4A49-BF0C-72EEC762B187}" srcOrd="2" destOrd="0" presId="urn:microsoft.com/office/officeart/2005/8/layout/pList2#2"/>
    <dgm:cxn modelId="{A5BE6560-1B50-44E4-B085-4E5E5FCB4BB1}" type="presParOf" srcId="{1ACE0783-2A41-44B6-891D-9C05D030F9D7}" destId="{E8E2FED5-B016-488D-861A-540188166463}" srcOrd="9" destOrd="0" presId="urn:microsoft.com/office/officeart/2005/8/layout/pList2#2"/>
    <dgm:cxn modelId="{83B41189-799B-4D87-B252-1A7BA0F9EC36}" type="presParOf" srcId="{1ACE0783-2A41-44B6-891D-9C05D030F9D7}" destId="{08509297-F3F5-46AA-B410-63C0DC50BDB0}" srcOrd="10" destOrd="0" presId="urn:microsoft.com/office/officeart/2005/8/layout/pList2#2"/>
    <dgm:cxn modelId="{54084EB6-55FB-464A-8DA6-6A9573642466}" type="presParOf" srcId="{08509297-F3F5-46AA-B410-63C0DC50BDB0}" destId="{18D88B53-D68F-41BD-A482-E865A764373B}" srcOrd="0" destOrd="0" presId="urn:microsoft.com/office/officeart/2005/8/layout/pList2#2"/>
    <dgm:cxn modelId="{2773F780-B939-446F-8850-7A26F363A299}" type="presParOf" srcId="{08509297-F3F5-46AA-B410-63C0DC50BDB0}" destId="{5D2EBC2D-7555-444C-A252-5D0FD954DA0C}" srcOrd="1" destOrd="0" presId="urn:microsoft.com/office/officeart/2005/8/layout/pList2#2"/>
    <dgm:cxn modelId="{2944CCD4-2BCF-4144-A9A2-F523D0A53474}" type="presParOf" srcId="{08509297-F3F5-46AA-B410-63C0DC50BDB0}" destId="{95393988-22C3-49C8-9543-7792C7AA7616}" srcOrd="2" destOrd="0" presId="urn:microsoft.com/office/officeart/2005/8/layout/pList2#2"/>
    <dgm:cxn modelId="{30C3E649-2FF5-4A85-88AA-44F6D5BD214C}" type="presParOf" srcId="{1ACE0783-2A41-44B6-891D-9C05D030F9D7}" destId="{BE412067-F3EE-41AD-9734-F266BF55565B}" srcOrd="11" destOrd="0" presId="urn:microsoft.com/office/officeart/2005/8/layout/pList2#2"/>
    <dgm:cxn modelId="{EE82FB82-BD94-41BC-8B3B-484D68AD0A56}" type="presParOf" srcId="{1ACE0783-2A41-44B6-891D-9C05D030F9D7}" destId="{0538A662-9D6B-47EB-BD90-35F898B65EEE}" srcOrd="12" destOrd="0" presId="urn:microsoft.com/office/officeart/2005/8/layout/pList2#2"/>
    <dgm:cxn modelId="{8454E080-D18C-4116-9E31-DE5B2DEF9F2E}" type="presParOf" srcId="{0538A662-9D6B-47EB-BD90-35F898B65EEE}" destId="{AFF150FB-90EC-4A35-A3D4-389539F6B92C}" srcOrd="0" destOrd="0" presId="urn:microsoft.com/office/officeart/2005/8/layout/pList2#2"/>
    <dgm:cxn modelId="{A7E73613-1A38-4964-9429-2355147042AB}" type="presParOf" srcId="{0538A662-9D6B-47EB-BD90-35F898B65EEE}" destId="{8B0BE29F-E853-4E7F-8F37-B139311D24AE}" srcOrd="1" destOrd="0" presId="urn:microsoft.com/office/officeart/2005/8/layout/pList2#2"/>
    <dgm:cxn modelId="{B736F6D7-689F-4680-871B-395DC5F380AB}" type="presParOf" srcId="{0538A662-9D6B-47EB-BD90-35F898B65EEE}" destId="{9B21F735-E00A-433F-9949-8AD78BECDE0D}" srcOrd="2" destOrd="0" presId="urn:microsoft.com/office/officeart/2005/8/layout/pList2#2"/>
    <dgm:cxn modelId="{D30C5CE3-04C3-4251-B718-9C73F0AB0131}" type="presParOf" srcId="{1ACE0783-2A41-44B6-891D-9C05D030F9D7}" destId="{31B2FA02-D6A1-414D-8952-934B298F09DD}" srcOrd="13" destOrd="0" presId="urn:microsoft.com/office/officeart/2005/8/layout/pList2#2"/>
    <dgm:cxn modelId="{3E39979D-9AB8-4485-A5F7-368CB39DA02C}" type="presParOf" srcId="{1ACE0783-2A41-44B6-891D-9C05D030F9D7}" destId="{6380EC9A-7FAF-4EFF-A58B-A81D8F76265B}" srcOrd="14" destOrd="0" presId="urn:microsoft.com/office/officeart/2005/8/layout/pList2#2"/>
    <dgm:cxn modelId="{C3762836-87BB-497C-9239-C73EF6E0C3B6}" type="presParOf" srcId="{6380EC9A-7FAF-4EFF-A58B-A81D8F76265B}" destId="{026F04B6-E114-4B0B-8E37-511FA5B1C215}" srcOrd="0" destOrd="0" presId="urn:microsoft.com/office/officeart/2005/8/layout/pList2#2"/>
    <dgm:cxn modelId="{1396371E-0CBF-4C7E-81C3-4AA03E46540B}" type="presParOf" srcId="{6380EC9A-7FAF-4EFF-A58B-A81D8F76265B}" destId="{176A8BE0-0B1D-45F7-8D6A-71BDFE1F7D5F}" srcOrd="1" destOrd="0" presId="urn:microsoft.com/office/officeart/2005/8/layout/pList2#2"/>
    <dgm:cxn modelId="{681654BC-7680-41C7-B3E7-C140B711E103}" type="presParOf" srcId="{6380EC9A-7FAF-4EFF-A58B-A81D8F76265B}" destId="{791056A8-0116-49EF-8D69-ADDB5B2C2E25}" srcOrd="2" destOrd="0" presId="urn:microsoft.com/office/officeart/2005/8/layout/pList2#2"/>
    <dgm:cxn modelId="{65F767D7-EE13-4628-AA5D-DFFA4E748E69}" type="presParOf" srcId="{1ACE0783-2A41-44B6-891D-9C05D030F9D7}" destId="{58CA2B2B-A455-4697-B050-C821590AD07F}" srcOrd="15" destOrd="0" presId="urn:microsoft.com/office/officeart/2005/8/layout/pList2#2"/>
    <dgm:cxn modelId="{91485A8A-F2E7-4B92-93BD-45BB1320EA19}" type="presParOf" srcId="{1ACE0783-2A41-44B6-891D-9C05D030F9D7}" destId="{46EC20AB-2346-4303-802B-31442F7B2626}" srcOrd="16" destOrd="0" presId="urn:microsoft.com/office/officeart/2005/8/layout/pList2#2"/>
    <dgm:cxn modelId="{EE21FCB9-E635-4BE9-A4AB-C7D1CAD1EA31}" type="presParOf" srcId="{46EC20AB-2346-4303-802B-31442F7B2626}" destId="{1461CD99-E657-4041-B72E-ABDE7253A087}" srcOrd="0" destOrd="0" presId="urn:microsoft.com/office/officeart/2005/8/layout/pList2#2"/>
    <dgm:cxn modelId="{99E3B3A0-1951-4DF4-AEB7-62817E92F511}" type="presParOf" srcId="{46EC20AB-2346-4303-802B-31442F7B2626}" destId="{CE523C13-E034-458D-8F77-3256A5A5AEDF}" srcOrd="1" destOrd="0" presId="urn:microsoft.com/office/officeart/2005/8/layout/pList2#2"/>
    <dgm:cxn modelId="{2A2E8E26-E7F4-4280-ADAA-18BF046632F7}" type="presParOf" srcId="{46EC20AB-2346-4303-802B-31442F7B2626}" destId="{8FD71311-840C-4428-977C-527AD04BCB27}" srcOrd="2" destOrd="0" presId="urn:microsoft.com/office/officeart/2005/8/layout/pList2#2"/>
    <dgm:cxn modelId="{D77F1301-9105-4420-A246-60D3F2E42C60}" type="presParOf" srcId="{1ACE0783-2A41-44B6-891D-9C05D030F9D7}" destId="{D6A5BB6C-9A23-4E5E-A827-F7917D9F9DDF}" srcOrd="17" destOrd="0" presId="urn:microsoft.com/office/officeart/2005/8/layout/pList2#2"/>
    <dgm:cxn modelId="{C0A17C3D-3958-4F81-B2BB-95FC02C75FC6}" type="presParOf" srcId="{1ACE0783-2A41-44B6-891D-9C05D030F9D7}" destId="{7C07C8AA-51AA-4B22-9234-D548F1EF0C34}" srcOrd="18" destOrd="0" presId="urn:microsoft.com/office/officeart/2005/8/layout/pList2#2"/>
    <dgm:cxn modelId="{78EC3F71-DE24-41E7-9072-F21938D986F6}" type="presParOf" srcId="{7C07C8AA-51AA-4B22-9234-D548F1EF0C34}" destId="{295284E2-88DD-43F9-BB1F-FE0E6DD4B3AF}" srcOrd="0" destOrd="0" presId="urn:microsoft.com/office/officeart/2005/8/layout/pList2#2"/>
    <dgm:cxn modelId="{64F3AC56-0B11-454C-ABAC-D7A412B49505}" type="presParOf" srcId="{7C07C8AA-51AA-4B22-9234-D548F1EF0C34}" destId="{6DD7C63A-3AD9-4D5A-96F1-7C561F6C512F}" srcOrd="1" destOrd="0" presId="urn:microsoft.com/office/officeart/2005/8/layout/pList2#2"/>
    <dgm:cxn modelId="{8BDE859D-CBC2-485E-A02B-3AEB0472D718}" type="presParOf" srcId="{7C07C8AA-51AA-4B22-9234-D548F1EF0C34}" destId="{0BCB11AD-58A9-45D9-8CD5-CEC638E0A80F}" srcOrd="2" destOrd="0" presId="urn:microsoft.com/office/officeart/2005/8/layout/pList2#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17700C-7583-4B85-9F2E-D1BF8A1C3F7E}">
      <dsp:nvSpPr>
        <dsp:cNvPr id="0" name=""/>
        <dsp:cNvSpPr/>
      </dsp:nvSpPr>
      <dsp:spPr>
        <a:xfrm>
          <a:off x="1203127" y="0"/>
          <a:ext cx="2420528" cy="1667744"/>
        </a:xfrm>
        <a:prstGeom prst="roundRect">
          <a:avLst/>
        </a:prstGeom>
        <a:blipFill>
          <a:blip xmlns:r="http://schemas.openxmlformats.org/officeDocument/2006/relationships" r:embed="rId1"/>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641B49F-4682-4C8F-A674-0D3BB1CDE81C}">
      <dsp:nvSpPr>
        <dsp:cNvPr id="0" name=""/>
        <dsp:cNvSpPr/>
      </dsp:nvSpPr>
      <dsp:spPr>
        <a:xfrm>
          <a:off x="1203127" y="1670494"/>
          <a:ext cx="2420528" cy="89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Orientación de Ingreso</a:t>
          </a:r>
        </a:p>
        <a:p>
          <a:pPr marL="0" lvl="0" indent="0" algn="ctr" defTabSz="711200">
            <a:lnSpc>
              <a:spcPct val="90000"/>
            </a:lnSpc>
            <a:spcBef>
              <a:spcPct val="0"/>
            </a:spcBef>
            <a:spcAft>
              <a:spcPts val="0"/>
            </a:spcAft>
            <a:buNone/>
          </a:pPr>
          <a:r>
            <a:rPr lang="es-MX" sz="1600" kern="1200" dirty="0">
              <a:solidFill>
                <a:schemeClr val="tx1">
                  <a:lumMod val="65000"/>
                  <a:lumOff val="35000"/>
                </a:schemeClr>
              </a:solidFill>
              <a:latin typeface="Museo Sans Condensed"/>
              <a:ea typeface="+mn-ea"/>
              <a:cs typeface="+mn-cs"/>
            </a:rPr>
            <a:t>53 tarjetas enviadas en el  cuarto trimestre.</a:t>
          </a:r>
        </a:p>
        <a:p>
          <a:pPr marL="0" lvl="0" indent="0" algn="ctr" defTabSz="711200">
            <a:lnSpc>
              <a:spcPct val="90000"/>
            </a:lnSpc>
            <a:spcBef>
              <a:spcPct val="0"/>
            </a:spcBef>
            <a:spcAft>
              <a:spcPts val="0"/>
            </a:spcAft>
            <a:buNone/>
          </a:pPr>
          <a:r>
            <a:rPr lang="es-MX" sz="1600" kern="1200" dirty="0">
              <a:solidFill>
                <a:schemeClr val="tx1">
                  <a:lumMod val="65000"/>
                  <a:lumOff val="35000"/>
                </a:schemeClr>
              </a:solidFill>
              <a:latin typeface="Museo Sans Condensed"/>
              <a:ea typeface="+mn-ea"/>
              <a:cs typeface="+mn-cs"/>
            </a:rPr>
            <a:t>Total 186 tarjetas en 2025</a:t>
          </a:r>
          <a:endParaRPr lang="es-CO" sz="1600" kern="1200" dirty="0">
            <a:solidFill>
              <a:schemeClr val="tx1">
                <a:lumMod val="65000"/>
                <a:lumOff val="35000"/>
              </a:schemeClr>
            </a:solidFill>
            <a:latin typeface="Museo Sans Condensed"/>
            <a:ea typeface="+mn-ea"/>
            <a:cs typeface="+mn-cs"/>
          </a:endParaRPr>
        </a:p>
      </dsp:txBody>
      <dsp:txXfrm>
        <a:off x="1203127" y="1670494"/>
        <a:ext cx="2420528" cy="898016"/>
      </dsp:txXfrm>
    </dsp:sp>
    <dsp:sp modelId="{3066E236-9A1A-49BA-9183-A309ADE2D517}">
      <dsp:nvSpPr>
        <dsp:cNvPr id="0" name=""/>
        <dsp:cNvSpPr/>
      </dsp:nvSpPr>
      <dsp:spPr>
        <a:xfrm>
          <a:off x="4228890" y="0"/>
          <a:ext cx="2420528" cy="1667744"/>
        </a:xfrm>
        <a:prstGeom prst="roundRect">
          <a:avLst/>
        </a:prstGeom>
        <a:blipFill>
          <a:blip xmlns:r="http://schemas.openxmlformats.org/officeDocument/2006/relationships" r:embed="rId2"/>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41D8FD9-AD8D-4225-B74F-B976ECBF4B34}">
      <dsp:nvSpPr>
        <dsp:cNvPr id="0" name=""/>
        <dsp:cNvSpPr/>
      </dsp:nvSpPr>
      <dsp:spPr>
        <a:xfrm>
          <a:off x="4286547" y="1670494"/>
          <a:ext cx="2420528" cy="89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Reconocimiento por tiempo de servicio</a:t>
          </a:r>
        </a:p>
        <a:p>
          <a:pPr marL="0" lvl="0" indent="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266 tarjetas enviadas en el  cuarto trimestre.</a:t>
          </a:r>
        </a:p>
        <a:p>
          <a:pPr marL="0" lvl="0" indent="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566 tarjetas en 2025</a:t>
          </a:r>
          <a:endParaRPr lang="es-CO" sz="1600" kern="1200" dirty="0">
            <a:solidFill>
              <a:prstClr val="black">
                <a:lumMod val="65000"/>
                <a:lumOff val="35000"/>
              </a:prstClr>
            </a:solidFill>
            <a:latin typeface="Museo Sans Condensed"/>
            <a:ea typeface="+mn-ea"/>
            <a:cs typeface="+mn-cs"/>
          </a:endParaRPr>
        </a:p>
      </dsp:txBody>
      <dsp:txXfrm>
        <a:off x="4286547" y="1670494"/>
        <a:ext cx="2420528" cy="898016"/>
      </dsp:txXfrm>
    </dsp:sp>
    <dsp:sp modelId="{5697D9EB-E069-4DCC-9FBE-DF1963709255}">
      <dsp:nvSpPr>
        <dsp:cNvPr id="0" name=""/>
        <dsp:cNvSpPr/>
      </dsp:nvSpPr>
      <dsp:spPr>
        <a:xfrm>
          <a:off x="7339735" y="0"/>
          <a:ext cx="2420528" cy="1667744"/>
        </a:xfrm>
        <a:prstGeom prst="roundRect">
          <a:avLst/>
        </a:prstGeom>
        <a:blipFill>
          <a:blip xmlns:r="http://schemas.openxmlformats.org/officeDocument/2006/relationships" r:embed="rId3"/>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EA41E29-2E5F-4129-BAA1-F6710BA8B1F6}">
      <dsp:nvSpPr>
        <dsp:cNvPr id="0" name=""/>
        <dsp:cNvSpPr/>
      </dsp:nvSpPr>
      <dsp:spPr>
        <a:xfrm>
          <a:off x="7426680" y="1660777"/>
          <a:ext cx="2420528" cy="89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Bienvenida a nuevos integrantes de la familia bebés</a:t>
          </a:r>
        </a:p>
        <a:p>
          <a:pPr marL="0" lvl="0" indent="0" algn="ctr" defTabSz="711200">
            <a:lnSpc>
              <a:spcPct val="90000"/>
            </a:lnSpc>
            <a:spcBef>
              <a:spcPct val="0"/>
            </a:spcBef>
            <a:spcAft>
              <a:spcPts val="0"/>
            </a:spcAft>
            <a:buNone/>
          </a:pPr>
          <a:r>
            <a:rPr lang="es-CO" sz="1600" kern="1200" dirty="0">
              <a:solidFill>
                <a:prstClr val="black">
                  <a:lumMod val="65000"/>
                  <a:lumOff val="35000"/>
                </a:prstClr>
              </a:solidFill>
              <a:latin typeface="Museo Sans Condensed"/>
              <a:ea typeface="+mn-ea"/>
              <a:cs typeface="+mn-cs"/>
            </a:rPr>
            <a:t>Total 4 tarjetas en 2025</a:t>
          </a:r>
        </a:p>
      </dsp:txBody>
      <dsp:txXfrm>
        <a:off x="7426680" y="1660777"/>
        <a:ext cx="2420528" cy="898016"/>
      </dsp:txXfrm>
    </dsp:sp>
    <dsp:sp modelId="{069F55D5-B270-43DE-BF81-159E20047AB0}">
      <dsp:nvSpPr>
        <dsp:cNvPr id="0" name=""/>
        <dsp:cNvSpPr/>
      </dsp:nvSpPr>
      <dsp:spPr>
        <a:xfrm>
          <a:off x="1203854" y="2747372"/>
          <a:ext cx="2420528" cy="1667744"/>
        </a:xfrm>
        <a:prstGeom prst="roundRect">
          <a:avLst/>
        </a:prstGeom>
        <a:blipFill>
          <a:blip xmlns:r="http://schemas.openxmlformats.org/officeDocument/2006/relationships" r:embed="rId4"/>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3275F4B-22DF-408E-9EB5-70B08DC9CE0C}">
      <dsp:nvSpPr>
        <dsp:cNvPr id="0" name=""/>
        <dsp:cNvSpPr/>
      </dsp:nvSpPr>
      <dsp:spPr>
        <a:xfrm>
          <a:off x="604930" y="4453405"/>
          <a:ext cx="3336336" cy="89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Bienvenida a nuevos integrantes de la familia animales de compañía</a:t>
          </a:r>
        </a:p>
        <a:p>
          <a:pPr marL="0" lvl="0" indent="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5 tarjetas en2025</a:t>
          </a:r>
          <a:endParaRPr lang="es-CO" sz="1600" kern="1200" dirty="0">
            <a:solidFill>
              <a:prstClr val="black">
                <a:lumMod val="65000"/>
                <a:lumOff val="35000"/>
              </a:prstClr>
            </a:solidFill>
            <a:latin typeface="Museo Sans Condensed"/>
            <a:ea typeface="+mn-ea"/>
            <a:cs typeface="+mn-cs"/>
          </a:endParaRPr>
        </a:p>
      </dsp:txBody>
      <dsp:txXfrm>
        <a:off x="604930" y="4453405"/>
        <a:ext cx="3336336" cy="898016"/>
      </dsp:txXfrm>
    </dsp:sp>
    <dsp:sp modelId="{AFB84E13-FF48-4065-A081-5CE745B199EC}">
      <dsp:nvSpPr>
        <dsp:cNvPr id="0" name=""/>
        <dsp:cNvSpPr/>
      </dsp:nvSpPr>
      <dsp:spPr>
        <a:xfrm>
          <a:off x="4323715" y="2912129"/>
          <a:ext cx="2420528" cy="1667744"/>
        </a:xfrm>
        <a:prstGeom prst="roundRect">
          <a:avLst/>
        </a:prstGeom>
        <a:blipFill>
          <a:blip xmlns:r="http://schemas.openxmlformats.org/officeDocument/2006/relationships" r:embed="rId5"/>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C18E63-669F-444A-B7E5-5F3E55CC02F1}">
      <dsp:nvSpPr>
        <dsp:cNvPr id="0" name=""/>
        <dsp:cNvSpPr/>
      </dsp:nvSpPr>
      <dsp:spPr>
        <a:xfrm>
          <a:off x="3729329" y="4478307"/>
          <a:ext cx="3609299" cy="89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Avisos de fallecimiento</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4 tarjetas  y 4 detalles enviados en el cuarto trimestre.</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15 tarjetas en el 2025</a:t>
          </a:r>
          <a:endParaRPr lang="es-CO" sz="1600" kern="1200" dirty="0">
            <a:solidFill>
              <a:prstClr val="black">
                <a:lumMod val="65000"/>
                <a:lumOff val="35000"/>
              </a:prstClr>
            </a:solidFill>
            <a:latin typeface="Museo Sans Condensed"/>
            <a:ea typeface="+mn-ea"/>
            <a:cs typeface="+mn-cs"/>
          </a:endParaRPr>
        </a:p>
      </dsp:txBody>
      <dsp:txXfrm>
        <a:off x="3729329" y="4478307"/>
        <a:ext cx="3609299" cy="898016"/>
      </dsp:txXfrm>
    </dsp:sp>
    <dsp:sp modelId="{148C36FF-DCBB-45FB-8B40-DB9F2FF99773}">
      <dsp:nvSpPr>
        <dsp:cNvPr id="0" name=""/>
        <dsp:cNvSpPr/>
      </dsp:nvSpPr>
      <dsp:spPr>
        <a:xfrm>
          <a:off x="7731623" y="2810563"/>
          <a:ext cx="2420528" cy="1667744"/>
        </a:xfrm>
        <a:prstGeom prst="roundRect">
          <a:avLst/>
        </a:prstGeom>
        <a:blipFill>
          <a:blip xmlns:r="http://schemas.openxmlformats.org/officeDocument/2006/relationships" r:embed="rId6"/>
          <a:srcRect/>
          <a:stretch>
            <a:fillRect l="-2000" r="-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7C462F4A-E9AB-4FA2-9D3C-E981CC4EF0CF}">
      <dsp:nvSpPr>
        <dsp:cNvPr id="0" name=""/>
        <dsp:cNvSpPr/>
      </dsp:nvSpPr>
      <dsp:spPr>
        <a:xfrm>
          <a:off x="7731623" y="4478307"/>
          <a:ext cx="2420528" cy="89801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13792" tIns="113792" rIns="113792" bIns="0" numCol="1" spcCol="1270" anchor="t" anchorCtr="0">
          <a:noAutofit/>
        </a:bodyPr>
        <a:lstStyle/>
        <a:p>
          <a:pPr marL="0" lvl="0" indent="0" algn="ctr" defTabSz="711200">
            <a:lnSpc>
              <a:spcPct val="90000"/>
            </a:lnSpc>
            <a:spcBef>
              <a:spcPct val="0"/>
            </a:spcBef>
            <a:spcAft>
              <a:spcPts val="0"/>
            </a:spcAft>
            <a:buNone/>
          </a:pPr>
          <a:r>
            <a:rPr lang="es-MX" sz="1600" b="1" kern="1200" dirty="0">
              <a:solidFill>
                <a:srgbClr val="C00000"/>
              </a:solidFill>
              <a:latin typeface="Museo Sans Condensed"/>
              <a:ea typeface="+mn-ea"/>
              <a:cs typeface="+mn-cs"/>
            </a:rPr>
            <a:t>Cumpleaños</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132 tarjetas enviadas en el cuarto trimestre.</a:t>
          </a:r>
        </a:p>
        <a:p>
          <a:pPr marL="0" lvl="0" algn="ctr" defTabSz="711200">
            <a:lnSpc>
              <a:spcPct val="90000"/>
            </a:lnSpc>
            <a:spcBef>
              <a:spcPct val="0"/>
            </a:spcBef>
            <a:spcAft>
              <a:spcPts val="0"/>
            </a:spcAft>
            <a:buNone/>
          </a:pPr>
          <a:r>
            <a:rPr lang="es-MX" sz="1600" kern="1200" dirty="0">
              <a:solidFill>
                <a:prstClr val="black">
                  <a:lumMod val="65000"/>
                  <a:lumOff val="35000"/>
                </a:prstClr>
              </a:solidFill>
              <a:latin typeface="Museo Sans Condensed"/>
              <a:ea typeface="+mn-ea"/>
              <a:cs typeface="+mn-cs"/>
            </a:rPr>
            <a:t>Total 585 en el 2025</a:t>
          </a:r>
        </a:p>
      </dsp:txBody>
      <dsp:txXfrm>
        <a:off x="7731623" y="4478307"/>
        <a:ext cx="2420528" cy="89801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2C246A-D3A2-4102-9197-7C8E33332356}">
      <dsp:nvSpPr>
        <dsp:cNvPr id="0" name=""/>
        <dsp:cNvSpPr/>
      </dsp:nvSpPr>
      <dsp:spPr>
        <a:xfrm>
          <a:off x="0" y="0"/>
          <a:ext cx="14133640" cy="1800314"/>
        </a:xfrm>
        <a:prstGeom prst="roundRect">
          <a:avLst>
            <a:gd name="adj" fmla="val 10000"/>
          </a:avLst>
        </a:prstGeom>
        <a:noFill/>
        <a:ln w="28575" cap="flat" cmpd="sng" algn="ctr">
          <a:solidFill>
            <a:schemeClr val="bg2">
              <a:lumMod val="90000"/>
            </a:schemeClr>
          </a:solidFill>
          <a:prstDash val="solid"/>
          <a:miter lim="800000"/>
        </a:ln>
        <a:effectLst/>
      </dsp:spPr>
      <dsp:style>
        <a:lnRef idx="2">
          <a:scrgbClr r="0" g="0" b="0"/>
        </a:lnRef>
        <a:fillRef idx="1">
          <a:scrgbClr r="0" g="0" b="0"/>
        </a:fillRef>
        <a:effectRef idx="0">
          <a:scrgbClr r="0" g="0" b="0"/>
        </a:effectRef>
        <a:fontRef idx="minor"/>
      </dsp:style>
    </dsp:sp>
    <dsp:sp modelId="{241D0CFE-DA3A-49F6-8BDA-41286F2C67DB}">
      <dsp:nvSpPr>
        <dsp:cNvPr id="0" name=""/>
        <dsp:cNvSpPr/>
      </dsp:nvSpPr>
      <dsp:spPr>
        <a:xfrm>
          <a:off x="424362" y="240041"/>
          <a:ext cx="1216334" cy="1320230"/>
        </a:xfrm>
        <a:prstGeom prst="roundRect">
          <a:avLst>
            <a:gd name="adj" fmla="val 10000"/>
          </a:avLst>
        </a:prstGeom>
        <a:blipFill rotWithShape="1">
          <a:blip xmlns:r="http://schemas.openxmlformats.org/officeDocument/2006/relationships" r:embed="rId1"/>
          <a:srcRect/>
          <a:stretch>
            <a:fillRect t="-7000" b="-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F87DAD83-7C0B-4119-B4B3-1EBE412EC7A0}">
      <dsp:nvSpPr>
        <dsp:cNvPr id="0" name=""/>
        <dsp:cNvSpPr/>
      </dsp:nvSpPr>
      <dsp:spPr>
        <a:xfrm rot="10800000">
          <a:off x="377984"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90000"/>
            </a:lnSpc>
            <a:spcBef>
              <a:spcPct val="0"/>
            </a:spcBef>
            <a:spcAft>
              <a:spcPct val="35000"/>
            </a:spcAft>
            <a:buNone/>
          </a:pPr>
          <a:r>
            <a:rPr kumimoji="0" lang="es-ES" sz="1500" b="1" i="0" u="none" strike="noStrike" kern="1200" cap="none" spc="0" normalizeH="0" baseline="0" noProof="0" dirty="0">
              <a:ln>
                <a:noFill/>
              </a:ln>
              <a:solidFill>
                <a:srgbClr val="C0282E"/>
              </a:solidFill>
              <a:effectLst/>
              <a:uLnTx/>
              <a:uFillTx/>
              <a:latin typeface="Museo Sans Condensed 500" panose="02000000000000000000" pitchFamily="2" charset="0"/>
            </a:rPr>
            <a:t>Permiso Académico </a:t>
          </a:r>
          <a:r>
            <a:rPr lang="es-ES" sz="1500" b="1" kern="1200" dirty="0">
              <a:solidFill>
                <a:srgbClr val="C0282E"/>
              </a:solidFill>
              <a:latin typeface="Museo Sans Condensed 500" panose="02000000000000000000" pitchFamily="2" charset="0"/>
            </a:rPr>
            <a:t>(112)</a:t>
          </a:r>
          <a:endParaRPr lang="es-ES" sz="1500" b="1" kern="1200" dirty="0">
            <a:solidFill>
              <a:srgbClr val="C0282E"/>
            </a:solidFill>
          </a:endParaRPr>
        </a:p>
      </dsp:txBody>
      <dsp:txXfrm rot="10800000">
        <a:off x="415390" y="1800314"/>
        <a:ext cx="1141522" cy="2162978"/>
      </dsp:txXfrm>
    </dsp:sp>
    <dsp:sp modelId="{14C74DF4-9DFC-4FC6-8DFF-537C56335146}">
      <dsp:nvSpPr>
        <dsp:cNvPr id="0" name=""/>
        <dsp:cNvSpPr/>
      </dsp:nvSpPr>
      <dsp:spPr>
        <a:xfrm>
          <a:off x="1782413" y="214482"/>
          <a:ext cx="1176171" cy="1371350"/>
        </a:xfrm>
        <a:prstGeom prst="roundRect">
          <a:avLst>
            <a:gd name="adj" fmla="val 10000"/>
          </a:avLst>
        </a:prstGeom>
        <a:blipFill rotWithShape="1">
          <a:blip xmlns:r="http://schemas.openxmlformats.org/officeDocument/2006/relationships" r:embed="rId2"/>
          <a:srcRect/>
          <a:stretch>
            <a:fillRect l="-3000" r="-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84A5EFA-3400-42B8-B13F-61E388CB4265}">
      <dsp:nvSpPr>
        <dsp:cNvPr id="0" name=""/>
        <dsp:cNvSpPr/>
      </dsp:nvSpPr>
      <dsp:spPr>
        <a:xfrm rot="10800000">
          <a:off x="1715952"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100000"/>
            </a:lnSpc>
            <a:spcBef>
              <a:spcPct val="0"/>
            </a:spcBef>
            <a:spcAft>
              <a:spcPts val="0"/>
            </a:spcAft>
            <a:buNone/>
          </a:pPr>
          <a:r>
            <a:rPr lang="es-CO" sz="1500" b="1" kern="1200" dirty="0">
              <a:solidFill>
                <a:srgbClr val="C0282E"/>
              </a:solidFill>
              <a:latin typeface="Museo Sans Condensed 500" panose="02000000000000000000" pitchFamily="2" charset="0"/>
            </a:rPr>
            <a:t>Por justa causa</a:t>
          </a:r>
        </a:p>
        <a:p>
          <a:pPr marL="0" lvl="0" indent="0" algn="ctr" defTabSz="666750">
            <a:lnSpc>
              <a:spcPct val="100000"/>
            </a:lnSpc>
            <a:spcBef>
              <a:spcPct val="0"/>
            </a:spcBef>
            <a:spcAft>
              <a:spcPts val="0"/>
            </a:spcAft>
            <a:buNone/>
          </a:pPr>
          <a:endParaRPr lang="es-CO" sz="1500" b="1" kern="1200" dirty="0">
            <a:solidFill>
              <a:srgbClr val="C0282E"/>
            </a:solidFill>
            <a:latin typeface="Museo Sans Condensed 500" panose="02000000000000000000" pitchFamily="2" charset="0"/>
          </a:endParaRPr>
        </a:p>
        <a:p>
          <a:pPr marL="0" lvl="0" indent="0" algn="ctr" defTabSz="666750">
            <a:lnSpc>
              <a:spcPct val="100000"/>
            </a:lnSpc>
            <a:spcBef>
              <a:spcPct val="0"/>
            </a:spcBef>
            <a:spcAft>
              <a:spcPts val="0"/>
            </a:spcAft>
            <a:buNone/>
          </a:pPr>
          <a:r>
            <a:rPr lang="es-CO" sz="1500" b="1" kern="1200" dirty="0">
              <a:solidFill>
                <a:srgbClr val="C0282E"/>
              </a:solidFill>
              <a:latin typeface="Museo Sans Condensed 500" panose="02000000000000000000" pitchFamily="2" charset="0"/>
            </a:rPr>
            <a:t>(2551)</a:t>
          </a:r>
        </a:p>
      </dsp:txBody>
      <dsp:txXfrm rot="10800000">
        <a:off x="1753358" y="1800314"/>
        <a:ext cx="1141522" cy="2162978"/>
      </dsp:txXfrm>
    </dsp:sp>
    <dsp:sp modelId="{2844B5A9-DE27-43DC-BC66-78F5F472FDA5}">
      <dsp:nvSpPr>
        <dsp:cNvPr id="0" name=""/>
        <dsp:cNvSpPr/>
      </dsp:nvSpPr>
      <dsp:spPr>
        <a:xfrm>
          <a:off x="3201012" y="240041"/>
          <a:ext cx="1014909" cy="1320230"/>
        </a:xfrm>
        <a:prstGeom prst="roundRect">
          <a:avLst>
            <a:gd name="adj" fmla="val 10000"/>
          </a:avLst>
        </a:prstGeom>
        <a:blipFill rotWithShape="1">
          <a:blip xmlns:r="http://schemas.openxmlformats.org/officeDocument/2006/relationships" r:embed="rId3"/>
          <a:srcRect/>
          <a:stretch>
            <a:fillRect l="-11000" r="-1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A1A0A08-49F4-464D-9DD9-C8601EED6B87}">
      <dsp:nvSpPr>
        <dsp:cNvPr id="0" name=""/>
        <dsp:cNvSpPr/>
      </dsp:nvSpPr>
      <dsp:spPr>
        <a:xfrm rot="10800000">
          <a:off x="3086756" y="1800314"/>
          <a:ext cx="118158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100000"/>
            </a:lnSpc>
            <a:spcBef>
              <a:spcPct val="0"/>
            </a:spcBef>
            <a:spcAft>
              <a:spcPct val="35000"/>
            </a:spcAft>
            <a:buNone/>
          </a:pPr>
          <a:r>
            <a:rPr lang="es-CO" sz="1500" b="1" kern="1200" dirty="0">
              <a:solidFill>
                <a:srgbClr val="C0282E"/>
              </a:solidFill>
              <a:latin typeface="Museo Sans Condensed 500" panose="02000000000000000000" pitchFamily="2" charset="0"/>
            </a:rPr>
            <a:t>Calamidad doméstica </a:t>
          </a:r>
        </a:p>
        <a:p>
          <a:pPr marL="0" lvl="0" indent="0" algn="ctr" defTabSz="666750">
            <a:lnSpc>
              <a:spcPct val="100000"/>
            </a:lnSpc>
            <a:spcBef>
              <a:spcPct val="0"/>
            </a:spcBef>
            <a:spcAft>
              <a:spcPct val="35000"/>
            </a:spcAft>
            <a:buNone/>
          </a:pPr>
          <a:r>
            <a:rPr lang="es-CO" sz="1500" b="1" kern="1200" dirty="0">
              <a:solidFill>
                <a:srgbClr val="C0282E"/>
              </a:solidFill>
              <a:latin typeface="Museo Sans Condensed 500" panose="02000000000000000000" pitchFamily="2" charset="0"/>
            </a:rPr>
            <a:t>(82)</a:t>
          </a:r>
        </a:p>
      </dsp:txBody>
      <dsp:txXfrm rot="10800000">
        <a:off x="3123094" y="1800314"/>
        <a:ext cx="1108908" cy="2164046"/>
      </dsp:txXfrm>
    </dsp:sp>
    <dsp:sp modelId="{78749794-07CD-457E-8EA6-9563EDC1E10B}">
      <dsp:nvSpPr>
        <dsp:cNvPr id="0" name=""/>
        <dsp:cNvSpPr/>
      </dsp:nvSpPr>
      <dsp:spPr>
        <a:xfrm>
          <a:off x="4420893" y="240041"/>
          <a:ext cx="1216334" cy="1320230"/>
        </a:xfrm>
        <a:prstGeom prst="roundRect">
          <a:avLst>
            <a:gd name="adj" fmla="val 10000"/>
          </a:avLst>
        </a:prstGeom>
        <a:blipFill rotWithShape="1">
          <a:blip xmlns:r="http://schemas.openxmlformats.org/officeDocument/2006/relationships" r:embed="rId4"/>
          <a:srcRect/>
          <a:stretch>
            <a:fillRect t="-2000" b="-2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5E7960B-A67B-4326-9764-2C3F1AF7B439}">
      <dsp:nvSpPr>
        <dsp:cNvPr id="0" name=""/>
        <dsp:cNvSpPr/>
      </dsp:nvSpPr>
      <dsp:spPr>
        <a:xfrm rot="10800000">
          <a:off x="4359054"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100000"/>
            </a:lnSpc>
            <a:spcBef>
              <a:spcPct val="0"/>
            </a:spcBef>
            <a:spcAft>
              <a:spcPct val="35000"/>
            </a:spcAft>
            <a:buNone/>
          </a:pPr>
          <a:r>
            <a:rPr lang="es-CO" sz="1500" b="1" kern="1200" dirty="0">
              <a:solidFill>
                <a:srgbClr val="C0282E"/>
              </a:solidFill>
              <a:latin typeface="Museo Sans Condensed 500" panose="02000000000000000000" pitchFamily="2" charset="0"/>
            </a:rPr>
            <a:t>Fiesta municipal</a:t>
          </a:r>
        </a:p>
        <a:p>
          <a:pPr marL="0" lvl="0" indent="0" algn="ctr" defTabSz="666750" rtl="0">
            <a:lnSpc>
              <a:spcPct val="100000"/>
            </a:lnSpc>
            <a:spcBef>
              <a:spcPct val="0"/>
            </a:spcBef>
            <a:spcAft>
              <a:spcPct val="35000"/>
            </a:spcAft>
            <a:buNone/>
          </a:pPr>
          <a:r>
            <a:rPr lang="es-CO" sz="1500" b="1" kern="1200" dirty="0">
              <a:solidFill>
                <a:srgbClr val="C0282E"/>
              </a:solidFill>
              <a:latin typeface="Museo Sans Condensed 500" panose="02000000000000000000" pitchFamily="2" charset="0"/>
            </a:rPr>
            <a:t> (82)</a:t>
          </a:r>
        </a:p>
      </dsp:txBody>
      <dsp:txXfrm rot="10800000">
        <a:off x="4396460" y="1800314"/>
        <a:ext cx="1141522" cy="2162978"/>
      </dsp:txXfrm>
    </dsp:sp>
    <dsp:sp modelId="{E2B35F8F-CD9D-4A49-BF0C-72EEC762B187}">
      <dsp:nvSpPr>
        <dsp:cNvPr id="0" name=""/>
        <dsp:cNvSpPr/>
      </dsp:nvSpPr>
      <dsp:spPr>
        <a:xfrm>
          <a:off x="5758861" y="240041"/>
          <a:ext cx="1216334" cy="1320230"/>
        </a:xfrm>
        <a:prstGeom prst="roundRect">
          <a:avLst>
            <a:gd name="adj" fmla="val 10000"/>
          </a:avLst>
        </a:prstGeom>
        <a:blipFill rotWithShape="1">
          <a:blip xmlns:r="http://schemas.openxmlformats.org/officeDocument/2006/relationships" r:embed="rId5"/>
          <a:srcRect/>
          <a:stretch>
            <a:fillRect t="-17000" b="-17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62402AE-7146-42EC-8D0C-15F12BB98606}">
      <dsp:nvSpPr>
        <dsp:cNvPr id="0" name=""/>
        <dsp:cNvSpPr/>
      </dsp:nvSpPr>
      <dsp:spPr>
        <a:xfrm rot="10800000">
          <a:off x="5681563"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100000"/>
            </a:lnSpc>
            <a:spcBef>
              <a:spcPct val="0"/>
            </a:spcBef>
            <a:spcAft>
              <a:spcPts val="0"/>
            </a:spcAft>
            <a:buNone/>
          </a:pPr>
          <a:r>
            <a:rPr lang="es-CO" sz="1500" b="1" kern="1200" dirty="0">
              <a:solidFill>
                <a:srgbClr val="C0282E"/>
              </a:solidFill>
              <a:latin typeface="Museo Sans Condensed 500" panose="02000000000000000000" pitchFamily="2" charset="0"/>
            </a:rPr>
            <a:t>Licencia de luto</a:t>
          </a:r>
        </a:p>
        <a:p>
          <a:pPr marL="0" lvl="0" indent="0" algn="ctr" defTabSz="666750">
            <a:lnSpc>
              <a:spcPct val="100000"/>
            </a:lnSpc>
            <a:spcBef>
              <a:spcPct val="0"/>
            </a:spcBef>
            <a:spcAft>
              <a:spcPts val="0"/>
            </a:spcAft>
            <a:buNone/>
          </a:pPr>
          <a:endParaRPr lang="es-CO" sz="1500" b="1" kern="1200" dirty="0">
            <a:solidFill>
              <a:srgbClr val="C0282E"/>
            </a:solidFill>
            <a:latin typeface="Museo Sans Condensed 500" panose="02000000000000000000" pitchFamily="2" charset="0"/>
          </a:endParaRPr>
        </a:p>
        <a:p>
          <a:pPr marL="0" lvl="0" indent="0" algn="ctr" defTabSz="666750">
            <a:lnSpc>
              <a:spcPct val="100000"/>
            </a:lnSpc>
            <a:spcBef>
              <a:spcPct val="0"/>
            </a:spcBef>
            <a:spcAft>
              <a:spcPts val="0"/>
            </a:spcAft>
            <a:buNone/>
          </a:pPr>
          <a:r>
            <a:rPr lang="es-CO" sz="1500" b="1" kern="1200">
              <a:solidFill>
                <a:srgbClr val="C0282E"/>
              </a:solidFill>
              <a:latin typeface="Museo Sans Condensed 500" panose="02000000000000000000" pitchFamily="2" charset="0"/>
            </a:rPr>
            <a:t>(45)</a:t>
          </a:r>
          <a:endParaRPr lang="es-CO" sz="1500" b="1" kern="1200" dirty="0">
            <a:solidFill>
              <a:srgbClr val="C0282E"/>
            </a:solidFill>
            <a:latin typeface="Museo Sans Condensed 500" panose="02000000000000000000" pitchFamily="2" charset="0"/>
          </a:endParaRPr>
        </a:p>
      </dsp:txBody>
      <dsp:txXfrm rot="10800000">
        <a:off x="5718969" y="1800314"/>
        <a:ext cx="1141522" cy="2162978"/>
      </dsp:txXfrm>
    </dsp:sp>
    <dsp:sp modelId="{95393988-22C3-49C8-9543-7792C7AA7616}">
      <dsp:nvSpPr>
        <dsp:cNvPr id="0" name=""/>
        <dsp:cNvSpPr/>
      </dsp:nvSpPr>
      <dsp:spPr>
        <a:xfrm>
          <a:off x="7096830" y="240041"/>
          <a:ext cx="1216334" cy="1320230"/>
        </a:xfrm>
        <a:prstGeom prst="roundRect">
          <a:avLst>
            <a:gd name="adj" fmla="val 10000"/>
          </a:avLst>
        </a:prstGeom>
        <a:blipFill rotWithShape="1">
          <a:blip xmlns:r="http://schemas.openxmlformats.org/officeDocument/2006/relationships" r:embed="rId6"/>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8D88B53-D68F-41BD-A482-E865A764373B}">
      <dsp:nvSpPr>
        <dsp:cNvPr id="0" name=""/>
        <dsp:cNvSpPr/>
      </dsp:nvSpPr>
      <dsp:spPr>
        <a:xfrm rot="10800000">
          <a:off x="7050451"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a:lnSpc>
              <a:spcPct val="100000"/>
            </a:lnSpc>
            <a:spcBef>
              <a:spcPct val="0"/>
            </a:spcBef>
            <a:spcAft>
              <a:spcPct val="35000"/>
            </a:spcAft>
            <a:buNone/>
          </a:pPr>
          <a:r>
            <a:rPr lang="es-CO" sz="1500" b="1" kern="1200" dirty="0">
              <a:solidFill>
                <a:srgbClr val="C0282E"/>
              </a:solidFill>
              <a:latin typeface="Museo Sans Condensed 500" panose="02000000000000000000" pitchFamily="2" charset="0"/>
            </a:rPr>
            <a:t>Permisos sindicales</a:t>
          </a:r>
        </a:p>
        <a:p>
          <a:pPr marL="0" lvl="0" indent="0" algn="ctr" defTabSz="666750">
            <a:lnSpc>
              <a:spcPct val="100000"/>
            </a:lnSpc>
            <a:spcBef>
              <a:spcPct val="0"/>
            </a:spcBef>
            <a:spcAft>
              <a:spcPct val="35000"/>
            </a:spcAft>
            <a:buNone/>
          </a:pPr>
          <a:r>
            <a:rPr lang="es-CO" sz="1500" b="1" kern="1200" dirty="0">
              <a:solidFill>
                <a:srgbClr val="C0282E"/>
              </a:solidFill>
              <a:latin typeface="Museo Sans Condensed 500"/>
            </a:rPr>
            <a:t>(1016)</a:t>
          </a:r>
        </a:p>
      </dsp:txBody>
      <dsp:txXfrm rot="10800000">
        <a:off x="7087857" y="1800314"/>
        <a:ext cx="1141522" cy="2162978"/>
      </dsp:txXfrm>
    </dsp:sp>
    <dsp:sp modelId="{9B21F735-E00A-433F-9949-8AD78BECDE0D}">
      <dsp:nvSpPr>
        <dsp:cNvPr id="0" name=""/>
        <dsp:cNvSpPr/>
      </dsp:nvSpPr>
      <dsp:spPr>
        <a:xfrm>
          <a:off x="8456917" y="240041"/>
          <a:ext cx="1216334" cy="1320230"/>
        </a:xfrm>
        <a:prstGeom prst="roundRect">
          <a:avLst>
            <a:gd name="adj" fmla="val 10000"/>
          </a:avLst>
        </a:prstGeom>
        <a:blipFill rotWithShape="1">
          <a:blip xmlns:r="http://schemas.openxmlformats.org/officeDocument/2006/relationships" r:embed="rId7"/>
          <a:srcRect/>
          <a:stretch>
            <a:fillRect t="-3000" b="-3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F150FB-90EC-4A35-A3D4-389539F6B92C}">
      <dsp:nvSpPr>
        <dsp:cNvPr id="0" name=""/>
        <dsp:cNvSpPr/>
      </dsp:nvSpPr>
      <dsp:spPr>
        <a:xfrm rot="10800000">
          <a:off x="8334973" y="1790280"/>
          <a:ext cx="1260573"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a:lnSpc>
              <a:spcPct val="100000"/>
            </a:lnSpc>
            <a:spcBef>
              <a:spcPct val="0"/>
            </a:spcBef>
            <a:spcAft>
              <a:spcPct val="35000"/>
            </a:spcAft>
            <a:buNone/>
          </a:pPr>
          <a:r>
            <a:rPr lang="es-CO" sz="1400" b="1" kern="1200" dirty="0">
              <a:solidFill>
                <a:srgbClr val="C0282E"/>
              </a:solidFill>
              <a:latin typeface="Museo Sans Condensed 500" panose="02000000000000000000" pitchFamily="2" charset="0"/>
            </a:rPr>
            <a:t>Licencia no remunerada</a:t>
          </a:r>
        </a:p>
        <a:p>
          <a:pPr marL="0" lvl="0" indent="0" algn="ctr" defTabSz="622300">
            <a:lnSpc>
              <a:spcPct val="100000"/>
            </a:lnSpc>
            <a:spcBef>
              <a:spcPct val="0"/>
            </a:spcBef>
            <a:spcAft>
              <a:spcPct val="35000"/>
            </a:spcAft>
            <a:buNone/>
          </a:pPr>
          <a:r>
            <a:rPr lang="es-CO" sz="1400" b="1" kern="1200" dirty="0">
              <a:solidFill>
                <a:srgbClr val="C0282E"/>
              </a:solidFill>
              <a:latin typeface="Museo Sans Condensed 500" panose="02000000000000000000" pitchFamily="2" charset="0"/>
            </a:rPr>
            <a:t> (11)</a:t>
          </a:r>
        </a:p>
      </dsp:txBody>
      <dsp:txXfrm rot="10800000">
        <a:off x="8373740" y="1790280"/>
        <a:ext cx="1183039" cy="2161617"/>
      </dsp:txXfrm>
    </dsp:sp>
    <dsp:sp modelId="{791056A8-0116-49EF-8D69-ADDB5B2C2E25}">
      <dsp:nvSpPr>
        <dsp:cNvPr id="0" name=""/>
        <dsp:cNvSpPr/>
      </dsp:nvSpPr>
      <dsp:spPr>
        <a:xfrm>
          <a:off x="9817005" y="240041"/>
          <a:ext cx="1216334" cy="1320230"/>
        </a:xfrm>
        <a:prstGeom prst="roundRect">
          <a:avLst>
            <a:gd name="adj" fmla="val 10000"/>
          </a:avLst>
        </a:prstGeom>
        <a:blipFill rotWithShape="1">
          <a:blip xmlns:r="http://schemas.openxmlformats.org/officeDocument/2006/relationships" r:embed="rId8"/>
          <a:srcRect/>
          <a:stretch>
            <a:fillRect t="-4000" b="-4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026F04B6-E114-4B0B-8E37-511FA5B1C215}">
      <dsp:nvSpPr>
        <dsp:cNvPr id="0" name=""/>
        <dsp:cNvSpPr/>
      </dsp:nvSpPr>
      <dsp:spPr>
        <a:xfrm rot="10800000">
          <a:off x="9817005"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06680" tIns="106680" rIns="106680" bIns="106680" numCol="1" spcCol="1270" anchor="t" anchorCtr="0">
          <a:noAutofit/>
        </a:bodyPr>
        <a:lstStyle/>
        <a:p>
          <a:pPr marL="0" lvl="0" indent="0" algn="ctr" defTabSz="666750" rtl="0">
            <a:lnSpc>
              <a:spcPct val="100000"/>
            </a:lnSpc>
            <a:spcBef>
              <a:spcPct val="0"/>
            </a:spcBef>
            <a:spcAft>
              <a:spcPct val="35000"/>
            </a:spcAft>
            <a:buNone/>
          </a:pPr>
          <a:r>
            <a:rPr lang="es-ES" sz="1500" b="1" kern="1200" dirty="0">
              <a:solidFill>
                <a:srgbClr val="C0282E"/>
              </a:solidFill>
              <a:latin typeface="Museo Sans Condensed 500" panose="02000000000000000000" pitchFamily="2" charset="0"/>
            </a:rPr>
            <a:t>Licencia de paternidad </a:t>
          </a:r>
        </a:p>
        <a:p>
          <a:pPr marL="0" lvl="0" indent="0" algn="ctr" defTabSz="666750" rtl="0">
            <a:lnSpc>
              <a:spcPct val="100000"/>
            </a:lnSpc>
            <a:spcBef>
              <a:spcPct val="0"/>
            </a:spcBef>
            <a:spcAft>
              <a:spcPct val="35000"/>
            </a:spcAft>
            <a:buNone/>
          </a:pPr>
          <a:r>
            <a:rPr lang="es-ES" sz="1500" b="1" kern="1200" dirty="0">
              <a:solidFill>
                <a:srgbClr val="C0282E"/>
              </a:solidFill>
              <a:latin typeface="Museo Sans Condensed 500" panose="02000000000000000000" pitchFamily="2" charset="0"/>
            </a:rPr>
            <a:t>(2)</a:t>
          </a:r>
          <a:endParaRPr lang="es-CO" sz="1500" b="1" kern="1200" dirty="0">
            <a:solidFill>
              <a:srgbClr val="C0282E"/>
            </a:solidFill>
            <a:latin typeface="Museo Sans Condensed 500" panose="02000000000000000000" pitchFamily="2" charset="0"/>
          </a:endParaRPr>
        </a:p>
      </dsp:txBody>
      <dsp:txXfrm rot="10800000">
        <a:off x="9854411" y="1800314"/>
        <a:ext cx="1141522" cy="2162978"/>
      </dsp:txXfrm>
    </dsp:sp>
    <dsp:sp modelId="{8FD71311-840C-4428-977C-527AD04BCB27}">
      <dsp:nvSpPr>
        <dsp:cNvPr id="0" name=""/>
        <dsp:cNvSpPr/>
      </dsp:nvSpPr>
      <dsp:spPr>
        <a:xfrm>
          <a:off x="11154973" y="240041"/>
          <a:ext cx="1216334" cy="1320230"/>
        </a:xfrm>
        <a:prstGeom prst="roundRect">
          <a:avLst>
            <a:gd name="adj" fmla="val 10000"/>
          </a:avLst>
        </a:prstGeom>
        <a:blipFill rotWithShape="1">
          <a:blip xmlns:r="http://schemas.openxmlformats.org/officeDocument/2006/relationships" r:embed="rId9"/>
          <a:srcRect/>
          <a:stretch>
            <a:fillRect l="-1000" r="-1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461CD99-E657-4041-B72E-ABDE7253A087}">
      <dsp:nvSpPr>
        <dsp:cNvPr id="0" name=""/>
        <dsp:cNvSpPr/>
      </dsp:nvSpPr>
      <dsp:spPr>
        <a:xfrm rot="10800000">
          <a:off x="11154973"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22300" rtl="0">
            <a:lnSpc>
              <a:spcPct val="100000"/>
            </a:lnSpc>
            <a:spcBef>
              <a:spcPct val="0"/>
            </a:spcBef>
            <a:spcAft>
              <a:spcPct val="35000"/>
            </a:spcAft>
            <a:buNone/>
          </a:pPr>
          <a:r>
            <a:rPr lang="es-ES" sz="1400" b="1" kern="1200" dirty="0">
              <a:solidFill>
                <a:srgbClr val="C0282E"/>
              </a:solidFill>
              <a:latin typeface="Museo Sans Condensed 500" panose="02000000000000000000" pitchFamily="2" charset="0"/>
            </a:rPr>
            <a:t>Licencia parental compartida</a:t>
          </a:r>
        </a:p>
        <a:p>
          <a:pPr marL="0" lvl="0" indent="0" algn="ctr" defTabSz="622300" rtl="0">
            <a:lnSpc>
              <a:spcPct val="100000"/>
            </a:lnSpc>
            <a:spcBef>
              <a:spcPct val="0"/>
            </a:spcBef>
            <a:spcAft>
              <a:spcPct val="35000"/>
            </a:spcAft>
            <a:buNone/>
          </a:pPr>
          <a:r>
            <a:rPr lang="es-ES" sz="1400" b="1" kern="1200" dirty="0">
              <a:solidFill>
                <a:srgbClr val="C0282E"/>
              </a:solidFill>
              <a:latin typeface="Museo Sans Condensed 500" panose="02000000000000000000" pitchFamily="2" charset="0"/>
            </a:rPr>
            <a:t> (1)</a:t>
          </a:r>
        </a:p>
      </dsp:txBody>
      <dsp:txXfrm rot="10800000">
        <a:off x="11192379" y="1800314"/>
        <a:ext cx="1141522" cy="2162978"/>
      </dsp:txXfrm>
    </dsp:sp>
    <dsp:sp modelId="{0BCB11AD-58A9-45D9-8CD5-CEC638E0A80F}">
      <dsp:nvSpPr>
        <dsp:cNvPr id="0" name=""/>
        <dsp:cNvSpPr/>
      </dsp:nvSpPr>
      <dsp:spPr>
        <a:xfrm>
          <a:off x="12492942" y="240041"/>
          <a:ext cx="1216334" cy="1320230"/>
        </a:xfrm>
        <a:prstGeom prst="roundRect">
          <a:avLst>
            <a:gd name="adj" fmla="val 10000"/>
          </a:avLst>
        </a:prstGeom>
        <a:blipFill>
          <a:blip xmlns:r="http://schemas.openxmlformats.org/officeDocument/2006/relationships" r:embed="rId10" cstate="print">
            <a:extLst>
              <a:ext uri="{28A0092B-C50C-407E-A947-70E740481C1C}">
                <a14:useLocalDpi xmlns:a14="http://schemas.microsoft.com/office/drawing/2010/main" val="0"/>
              </a:ext>
            </a:extLst>
          </a:blip>
          <a:srcRect/>
          <a:stretch>
            <a:fillRect l="-58000" r="-58000"/>
          </a:stretch>
        </a:blip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5284E2-88DD-43F9-BB1F-FE0E6DD4B3AF}">
      <dsp:nvSpPr>
        <dsp:cNvPr id="0" name=""/>
        <dsp:cNvSpPr/>
      </dsp:nvSpPr>
      <dsp:spPr>
        <a:xfrm rot="10800000">
          <a:off x="12492942" y="1800314"/>
          <a:ext cx="1216334" cy="2200384"/>
        </a:xfrm>
        <a:prstGeom prst="round2SameRect">
          <a:avLst>
            <a:gd name="adj1" fmla="val 10500"/>
            <a:gd name="adj2" fmla="val 0"/>
          </a:avLst>
        </a:prstGeom>
        <a:solidFill>
          <a:schemeClr val="accent5">
            <a:lumMod val="20000"/>
            <a:lumOff val="80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9568" tIns="99568" rIns="99568" bIns="99568" numCol="1" spcCol="1270" anchor="t" anchorCtr="0">
          <a:noAutofit/>
        </a:bodyPr>
        <a:lstStyle/>
        <a:p>
          <a:pPr marL="0" lvl="0" indent="0" algn="ctr" defTabSz="600075" rtl="0">
            <a:lnSpc>
              <a:spcPct val="100000"/>
            </a:lnSpc>
            <a:spcBef>
              <a:spcPct val="0"/>
            </a:spcBef>
            <a:spcAft>
              <a:spcPct val="35000"/>
            </a:spcAft>
            <a:buNone/>
          </a:pPr>
          <a:r>
            <a:rPr lang="es-ES" sz="1350" b="1" kern="1200" dirty="0">
              <a:solidFill>
                <a:srgbClr val="C0282E"/>
              </a:solidFill>
              <a:latin typeface="Museo Sans Condensed 500" panose="02000000000000000000" pitchFamily="2" charset="0"/>
            </a:rPr>
            <a:t>Docencia universitaria</a:t>
          </a:r>
        </a:p>
        <a:p>
          <a:pPr marL="0" lvl="0" indent="0" algn="ctr" defTabSz="600075" rtl="0">
            <a:lnSpc>
              <a:spcPct val="100000"/>
            </a:lnSpc>
            <a:spcBef>
              <a:spcPct val="0"/>
            </a:spcBef>
            <a:spcAft>
              <a:spcPct val="35000"/>
            </a:spcAft>
            <a:buNone/>
          </a:pPr>
          <a:r>
            <a:rPr lang="es-ES" sz="1350" b="1" kern="1200" dirty="0">
              <a:solidFill>
                <a:srgbClr val="C0282E"/>
              </a:solidFill>
              <a:latin typeface="Museo Sans Condensed 500" panose="02000000000000000000" pitchFamily="2" charset="0"/>
            </a:rPr>
            <a:t> (5)</a:t>
          </a:r>
        </a:p>
      </dsp:txBody>
      <dsp:txXfrm rot="10800000">
        <a:off x="12530348" y="1800314"/>
        <a:ext cx="1141522" cy="2162978"/>
      </dsp:txXfrm>
    </dsp:sp>
  </dsp:spTree>
</dsp:drawing>
</file>

<file path=ppt/diagrams/layout1.xml><?xml version="1.0" encoding="utf-8"?>
<dgm:layoutDef xmlns:dgm="http://schemas.openxmlformats.org/drawingml/2006/diagram" xmlns:a="http://schemas.openxmlformats.org/drawingml/2006/main" uniqueId="urn:microsoft.com/office/officeart/2005/8/layout/pList1#1">
  <dgm:title val=""/>
  <dgm:desc val=""/>
  <dgm:catLst>
    <dgm:cat type="list" pri="2000"/>
    <dgm:cat type="picture" pri="2500"/>
    <dgm:cat type="pictureconvert" pri="2500"/>
  </dgm:catLst>
  <dgm:sampData>
    <dgm:dataModel>
      <dgm:ptLst>
        <dgm:pt modelId="0" type="doc"/>
        <dgm:pt modelId="1">
          <dgm:prSet phldr="1"/>
        </dgm:pt>
        <dgm:pt modelId="2">
          <dgm:prSet phldr="1"/>
        </dgm:pt>
        <dgm:pt modelId="3">
          <dgm:prSet phldr="1"/>
        </dgm:pt>
        <dgm:pt modelId="4">
          <dgm:prSet phldr="1"/>
        </dgm:pt>
      </dgm:ptLst>
      <dgm:cxnLst>
        <dgm:cxn modelId="7" srcId="0" destId="1" srcOrd="0" destOrd="0"/>
        <dgm:cxn modelId="8" srcId="0" destId="2" srcOrd="1" destOrd="0"/>
        <dgm:cxn modelId="9" srcId="0" destId="3" srcOrd="2" destOrd="0"/>
        <dgm:cxn modelId="10"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Name0">
    <dgm:varLst>
      <dgm:dir/>
      <dgm:resizeHandles val="exact"/>
    </dgm:varLst>
    <dgm:choose name="Name1">
      <dgm:if name="Name2" axis="self" func="var" arg="dir" op="equ" val="norm">
        <dgm:alg type="snake">
          <dgm:param type="grDir" val="tL"/>
          <dgm:param type="flowDir" val="row"/>
          <dgm:param type="contDir" val="sameDir"/>
          <dgm:param type="off" val="ctr"/>
          <dgm:param type="vertAlign" val="mid"/>
          <dgm:param type="horzAlign" val="ctr"/>
        </dgm:alg>
      </dgm:if>
      <dgm:else name="Name3">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1"/>
      <dgm:constr type="sp" refType="w" refFor="ch" refForName="compNode" op="equ" fact="0.1"/>
      <dgm:constr type="primFontSz" for="des" ptType="node" op="equ" val="65"/>
    </dgm:constrLst>
    <dgm:ruleLst/>
    <dgm:forEach name="Name4" axis="ch" ptType="node">
      <dgm:layoutNode name="compNode">
        <dgm:alg type="composite">
          <dgm:param type="ar" val="0.943"/>
        </dgm:alg>
        <dgm:shape xmlns:r="http://schemas.openxmlformats.org/officeDocument/2006/relationships" r:blip="">
          <dgm:adjLst/>
        </dgm:shape>
        <dgm:presOf axis="self"/>
        <dgm:constrLst>
          <dgm:constr type="h" refType="w" fact="1.06"/>
          <dgm:constr type="h" for="ch" forName="pictRect" refType="h" fact="0.65"/>
          <dgm:constr type="w" for="ch" forName="pictRect" refType="w"/>
          <dgm:constr type="l" for="ch" forName="pictRect"/>
          <dgm:constr type="t" for="ch" forName="pictRect"/>
          <dgm:constr type="w" for="ch" forName="textRect" refType="w"/>
          <dgm:constr type="h" for="ch" forName="textRect" refType="h" fact="0.35"/>
          <dgm:constr type="l" for="ch" forName="textRect"/>
          <dgm:constr type="t" for="ch" forName="textRect" refType="b" refFor="ch" refForName="pictRect"/>
        </dgm:constrLst>
        <dgm:ruleLst/>
        <dgm:layoutNode name="pictRect">
          <dgm:alg type="sp"/>
          <dgm:shape xmlns:r="http://schemas.openxmlformats.org/officeDocument/2006/relationships" type="roundRect" r:blip="" blipPhldr="1">
            <dgm:adjLst/>
          </dgm:shape>
          <dgm:presOf/>
          <dgm:constrLst/>
          <dgm:ruleLst/>
        </dgm:layoutNode>
        <dgm:layoutNode name="textRect" styleLbl="revTx">
          <dgm:varLst>
            <dgm:bulletEnabled val="1"/>
          </dgm:varLst>
          <dgm:alg type="tx">
            <dgm:param type="txAnchorVert" val="t"/>
          </dgm:alg>
          <dgm:shape xmlns:r="http://schemas.openxmlformats.org/officeDocument/2006/relationships" type="rect" r:blip="">
            <dgm:adjLst/>
          </dgm:shape>
          <dgm:presOf axis="desOrSelf" ptType="node"/>
          <dgm:constrLst>
            <dgm:constr type="bMarg"/>
          </dgm:constrLst>
          <dgm:ruleLst>
            <dgm:rule type="primFontSz" val="5" fact="NaN" max="NaN"/>
          </dgm:ruleLst>
        </dgm:layoutNode>
      </dgm:layoutNode>
      <dgm:forEach name="Name5"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pList2#2">
  <dgm:title val=""/>
  <dgm:desc val=""/>
  <dgm:catLst>
    <dgm:cat type="list" pri="11000"/>
    <dgm:cat type="picture" pri="24000"/>
    <dgm:cat type="pictureconvert" pri="2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bkgdShp" refType="w"/>
      <dgm:constr type="h" for="ch" forName="bkgdShp" refType="h" fact="0.45"/>
      <dgm:constr type="t" for="ch" forName="bkgdShp"/>
      <dgm:constr type="w" for="ch" forName="linComp" refType="w" fact="0.94"/>
      <dgm:constr type="h" for="ch" forName="linComp" refType="h"/>
      <dgm:constr type="ctrX" for="ch" forName="linComp" refType="w" fact="0.5"/>
    </dgm:constrLst>
    <dgm:ruleLst/>
    <dgm:choose name="Name1">
      <dgm:if name="Name2" axis="ch" ptType="node" func="cnt" op="gte" val="1">
        <dgm:layoutNode name="bkgdShp" styleLbl="alignAccFollowNode1">
          <dgm:alg type="sp"/>
          <dgm:shape xmlns:r="http://schemas.openxmlformats.org/officeDocument/2006/relationships" type="roundRect" r:blip="">
            <dgm:adjLst>
              <dgm:adj idx="1" val="0.1"/>
            </dgm:adjLst>
          </dgm:shape>
          <dgm:presOf/>
          <dgm:constrLst/>
          <dgm:ruleLst/>
        </dgm:layoutNode>
        <dgm:layoutNode name="linComp">
          <dgm:choose name="Name3">
            <dgm:if name="Name4" func="var" arg="dir" op="equ" val="norm">
              <dgm:alg type="lin"/>
            </dgm:if>
            <dgm:else name="Name5">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1"/>
            <dgm:constr type="h" for="ch" ptType="sibTrans" op="equ"/>
            <dgm:constr type="h" for="ch" forName="compNode" op="equ"/>
            <dgm:constr type="primFontSz" for="des" forName="node" op="equ"/>
          </dgm:constrLst>
          <dgm:ruleLst/>
          <dgm:forEach name="nodesForEach" axis="ch" ptType="node">
            <dgm:layoutNode name="compNode">
              <dgm:alg type="composite"/>
              <dgm:shape xmlns:r="http://schemas.openxmlformats.org/officeDocument/2006/relationships" r:blip="">
                <dgm:adjLst/>
              </dgm:shape>
              <dgm:presOf/>
              <dgm:constrLst>
                <dgm:constr type="w" for="ch" forName="node" refType="w"/>
                <dgm:constr type="h" for="ch" forName="node" refType="h" fact="0.55"/>
                <dgm:constr type="b" for="ch" forName="node" refType="h"/>
                <dgm:constr type="w" for="ch" forName="invisiNode" refType="w" fact="0.75"/>
                <dgm:constr type="h" for="ch" forName="invisiNode" refType="h" fact="0.06"/>
                <dgm:constr type="t" for="ch" forName="invisiNode"/>
                <dgm:constr type="w" for="ch" forName="imagNode" refType="w"/>
                <dgm:constr type="h" for="ch" forName="imagNode" refType="h" fact="0.33"/>
                <dgm:constr type="ctrX" for="ch" forName="imagNode" refType="w" fact="0.5"/>
                <dgm:constr type="t" for="ch" forName="imagNode" refType="h" fact="0.06"/>
              </dgm:constrLst>
              <dgm:ruleLst/>
              <dgm:layoutNode name="node" styleLbl="node1">
                <dgm:varLst>
                  <dgm:bulletEnabled val="1"/>
                </dgm:varLst>
                <dgm:alg type="tx">
                  <dgm:param type="txAnchorVert" val="t"/>
                </dgm:alg>
                <dgm:shape xmlns:r="http://schemas.openxmlformats.org/officeDocument/2006/relationships" rot="180" type="round2SameRect" r:blip="">
                  <dgm:adjLst>
                    <dgm:adj idx="1" val="0.105"/>
                  </dgm:adjLst>
                </dgm:shape>
                <dgm:presOf axis="desOrSelf" ptType="node"/>
                <dgm:constrLst>
                  <dgm:constr type="primFontSz" val="65"/>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roundRect" r:blip="" zOrderOff="-2" blipPhldr="1">
                  <dgm:adjLst>
                    <dgm:adj idx="1" val="0.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if>
      <dgm:else name="Name6"/>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s-CO"/>
          </a:p>
        </p:txBody>
      </p:sp>
      <p:sp>
        <p:nvSpPr>
          <p:cNvPr id="3" name="Marcador de fecha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73EA69D3-6A74-4685-9E78-E37AB3D0F5F2}" type="datetimeFigureOut">
              <a:rPr lang="es-CO" smtClean="0"/>
              <a:pPr/>
              <a:t>14/01/2026</a:t>
            </a:fld>
            <a:endParaRPr lang="es-CO"/>
          </a:p>
        </p:txBody>
      </p:sp>
      <p:sp>
        <p:nvSpPr>
          <p:cNvPr id="4" name="Marcador de imagen de diapositiva 3"/>
          <p:cNvSpPr>
            <a:spLocks noGrp="1" noRot="1" noChangeAspect="1"/>
          </p:cNvSpPr>
          <p:nvPr>
            <p:ph type="sldImg" idx="2"/>
          </p:nvPr>
        </p:nvSpPr>
        <p:spPr>
          <a:xfrm>
            <a:off x="2752725" y="857250"/>
            <a:ext cx="3638550" cy="2314575"/>
          </a:xfrm>
          <a:prstGeom prst="rect">
            <a:avLst/>
          </a:prstGeom>
          <a:noFill/>
          <a:ln w="12700">
            <a:solidFill>
              <a:prstClr val="black"/>
            </a:solidFill>
          </a:ln>
        </p:spPr>
        <p:txBody>
          <a:bodyPr vert="horz" lIns="91440" tIns="45720" rIns="91440" bIns="45720" rtlCol="0" anchor="ctr"/>
          <a:lstStyle/>
          <a:p>
            <a:endParaRPr lang="es-CO"/>
          </a:p>
        </p:txBody>
      </p:sp>
      <p:sp>
        <p:nvSpPr>
          <p:cNvPr id="5" name="Marcador de notas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CO"/>
          </a:p>
        </p:txBody>
      </p:sp>
      <p:sp>
        <p:nvSpPr>
          <p:cNvPr id="6" name="Marcador de pie de página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s-CO"/>
          </a:p>
        </p:txBody>
      </p:sp>
      <p:sp>
        <p:nvSpPr>
          <p:cNvPr id="7" name="Marcador de número de diapositiva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EAAEAC37-06A3-482A-A97B-C73D0A9BBA83}" type="slidenum">
              <a:rPr lang="es-CO" smtClean="0"/>
              <a:pPr/>
              <a:t>‹Nº›</a:t>
            </a:fld>
            <a:endParaRPr lang="es-CO"/>
          </a:p>
        </p:txBody>
      </p:sp>
    </p:spTree>
    <p:extLst>
      <p:ext uri="{BB962C8B-B14F-4D97-AF65-F5344CB8AC3E}">
        <p14:creationId xmlns:p14="http://schemas.microsoft.com/office/powerpoint/2010/main" val="38360437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80010" y="1649770"/>
            <a:ext cx="11880056" cy="3509551"/>
          </a:xfrm>
        </p:spPr>
        <p:txBody>
          <a:bodyPr anchor="b"/>
          <a:lstStyle>
            <a:lvl1pPr algn="ctr">
              <a:defRPr sz="7795"/>
            </a:lvl1pPr>
          </a:lstStyle>
          <a:p>
            <a:r>
              <a:rPr lang="es-ES"/>
              <a:t>Haga clic para modificar el estilo de título del patrón</a:t>
            </a:r>
            <a:endParaRPr lang="en-US"/>
          </a:p>
        </p:txBody>
      </p:sp>
      <p:sp>
        <p:nvSpPr>
          <p:cNvPr id="3" name="Subtitle 2"/>
          <p:cNvSpPr>
            <a:spLocks noGrp="1"/>
          </p:cNvSpPr>
          <p:nvPr>
            <p:ph type="subTitle" idx="1"/>
          </p:nvPr>
        </p:nvSpPr>
        <p:spPr>
          <a:xfrm>
            <a:off x="1980010" y="5294662"/>
            <a:ext cx="11880056" cy="2433817"/>
          </a:xfrm>
        </p:spPr>
        <p:txBody>
          <a:bodyPr/>
          <a:lstStyle>
            <a:lvl1pPr marL="0" indent="0" algn="ctr">
              <a:buNone/>
              <a:defRPr sz="3118"/>
            </a:lvl1pPr>
            <a:lvl2pPr marL="593994" indent="0" algn="ctr">
              <a:buNone/>
              <a:defRPr sz="2598"/>
            </a:lvl2pPr>
            <a:lvl3pPr marL="1187988" indent="0" algn="ctr">
              <a:buNone/>
              <a:defRPr sz="2339"/>
            </a:lvl3pPr>
            <a:lvl4pPr marL="1781983" indent="0" algn="ctr">
              <a:buNone/>
              <a:defRPr sz="2079"/>
            </a:lvl4pPr>
            <a:lvl5pPr marL="2375977" indent="0" algn="ctr">
              <a:buNone/>
              <a:defRPr sz="2079"/>
            </a:lvl5pPr>
            <a:lvl6pPr marL="2969971" indent="0" algn="ctr">
              <a:buNone/>
              <a:defRPr sz="2079"/>
            </a:lvl6pPr>
            <a:lvl7pPr marL="3563965" indent="0" algn="ctr">
              <a:buNone/>
              <a:defRPr sz="2079"/>
            </a:lvl7pPr>
            <a:lvl8pPr marL="4157960" indent="0" algn="ctr">
              <a:buNone/>
              <a:defRPr sz="2079"/>
            </a:lvl8pPr>
            <a:lvl9pPr marL="4751954" indent="0" algn="ctr">
              <a:buNone/>
              <a:defRPr sz="2079"/>
            </a:lvl9pPr>
          </a:lstStyle>
          <a:p>
            <a:r>
              <a:rPr lang="es-ES"/>
              <a:t>Haga clic para editar el estilo de subtítulo del patrón</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6605213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0362324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35554" y="536700"/>
            <a:ext cx="3415516" cy="8542864"/>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89005" y="536700"/>
            <a:ext cx="10048548" cy="854286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73469468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1980010" y="1649771"/>
            <a:ext cx="11880056" cy="3509551"/>
          </a:xfrm>
        </p:spPr>
        <p:txBody>
          <a:bodyPr anchor="b"/>
          <a:lstStyle>
            <a:lvl1pPr algn="ctr">
              <a:defRPr sz="6089"/>
            </a:lvl1pPr>
          </a:lstStyle>
          <a:p>
            <a:r>
              <a:rPr lang="es-ES"/>
              <a:t>Haga clic para modificar el estilo de título del patrón</a:t>
            </a:r>
            <a:endParaRPr lang="en-US"/>
          </a:p>
        </p:txBody>
      </p:sp>
      <p:sp>
        <p:nvSpPr>
          <p:cNvPr id="3" name="Subtitle 2"/>
          <p:cNvSpPr>
            <a:spLocks noGrp="1"/>
          </p:cNvSpPr>
          <p:nvPr>
            <p:ph type="subTitle" idx="1"/>
          </p:nvPr>
        </p:nvSpPr>
        <p:spPr>
          <a:xfrm>
            <a:off x="1980010" y="5294662"/>
            <a:ext cx="11880056" cy="2433817"/>
          </a:xfrm>
        </p:spPr>
        <p:txBody>
          <a:bodyPr/>
          <a:lstStyle>
            <a:lvl1pPr marL="0" indent="0" algn="ctr">
              <a:buNone/>
              <a:defRPr sz="2436"/>
            </a:lvl1pPr>
            <a:lvl2pPr marL="464018" indent="0" algn="ctr">
              <a:buNone/>
              <a:defRPr sz="2029"/>
            </a:lvl2pPr>
            <a:lvl3pPr marL="928037" indent="0" algn="ctr">
              <a:buNone/>
              <a:defRPr sz="1827"/>
            </a:lvl3pPr>
            <a:lvl4pPr marL="1392055" indent="0" algn="ctr">
              <a:buNone/>
              <a:defRPr sz="1624"/>
            </a:lvl4pPr>
            <a:lvl5pPr marL="1856073" indent="0" algn="ctr">
              <a:buNone/>
              <a:defRPr sz="1624"/>
            </a:lvl5pPr>
            <a:lvl6pPr marL="2320092" indent="0" algn="ctr">
              <a:buNone/>
              <a:defRPr sz="1624"/>
            </a:lvl6pPr>
            <a:lvl7pPr marL="2784110" indent="0" algn="ctr">
              <a:buNone/>
              <a:defRPr sz="1624"/>
            </a:lvl7pPr>
            <a:lvl8pPr marL="3248129" indent="0" algn="ctr">
              <a:buNone/>
              <a:defRPr sz="1624"/>
            </a:lvl8pPr>
            <a:lvl9pPr marL="3712147" indent="0" algn="ctr">
              <a:buNone/>
              <a:defRPr sz="1624"/>
            </a:lvl9pPr>
          </a:lstStyle>
          <a:p>
            <a:r>
              <a:rPr lang="es-ES"/>
              <a:t>Haga clic para editar el estilo de subtítulo del patrón</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6055442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05731172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80755" y="2513160"/>
            <a:ext cx="13662065" cy="4193259"/>
          </a:xfrm>
        </p:spPr>
        <p:txBody>
          <a:bodyPr anchor="b"/>
          <a:lstStyle>
            <a:lvl1pPr>
              <a:defRPr sz="6089"/>
            </a:lvl1pPr>
          </a:lstStyle>
          <a:p>
            <a:r>
              <a:rPr lang="es-ES"/>
              <a:t>Haga clic para modificar el estilo de título del patrón</a:t>
            </a:r>
            <a:endParaRPr lang="en-US"/>
          </a:p>
        </p:txBody>
      </p:sp>
      <p:sp>
        <p:nvSpPr>
          <p:cNvPr id="3" name="Text Placeholder 2"/>
          <p:cNvSpPr>
            <a:spLocks noGrp="1"/>
          </p:cNvSpPr>
          <p:nvPr>
            <p:ph type="body" idx="1"/>
          </p:nvPr>
        </p:nvSpPr>
        <p:spPr>
          <a:xfrm>
            <a:off x="1080755" y="6746086"/>
            <a:ext cx="13662065" cy="2205136"/>
          </a:xfrm>
        </p:spPr>
        <p:txBody>
          <a:bodyPr/>
          <a:lstStyle>
            <a:lvl1pPr marL="0" indent="0">
              <a:buNone/>
              <a:defRPr sz="2436">
                <a:solidFill>
                  <a:schemeClr val="tx1">
                    <a:tint val="75000"/>
                  </a:schemeClr>
                </a:solidFill>
              </a:defRPr>
            </a:lvl1pPr>
            <a:lvl2pPr marL="464018" indent="0">
              <a:buNone/>
              <a:defRPr sz="2029">
                <a:solidFill>
                  <a:schemeClr val="tx1">
                    <a:tint val="75000"/>
                  </a:schemeClr>
                </a:solidFill>
              </a:defRPr>
            </a:lvl2pPr>
            <a:lvl3pPr marL="928037" indent="0">
              <a:buNone/>
              <a:defRPr sz="1827">
                <a:solidFill>
                  <a:schemeClr val="tx1">
                    <a:tint val="75000"/>
                  </a:schemeClr>
                </a:solidFill>
              </a:defRPr>
            </a:lvl3pPr>
            <a:lvl4pPr marL="1392055" indent="0">
              <a:buNone/>
              <a:defRPr sz="1624">
                <a:solidFill>
                  <a:schemeClr val="tx1">
                    <a:tint val="75000"/>
                  </a:schemeClr>
                </a:solidFill>
              </a:defRPr>
            </a:lvl4pPr>
            <a:lvl5pPr marL="1856073" indent="0">
              <a:buNone/>
              <a:defRPr sz="1624">
                <a:solidFill>
                  <a:schemeClr val="tx1">
                    <a:tint val="75000"/>
                  </a:schemeClr>
                </a:solidFill>
              </a:defRPr>
            </a:lvl5pPr>
            <a:lvl6pPr marL="2320092" indent="0">
              <a:buNone/>
              <a:defRPr sz="1624">
                <a:solidFill>
                  <a:schemeClr val="tx1">
                    <a:tint val="75000"/>
                  </a:schemeClr>
                </a:solidFill>
              </a:defRPr>
            </a:lvl6pPr>
            <a:lvl7pPr marL="2784110" indent="0">
              <a:buNone/>
              <a:defRPr sz="1624">
                <a:solidFill>
                  <a:schemeClr val="tx1">
                    <a:tint val="75000"/>
                  </a:schemeClr>
                </a:solidFill>
              </a:defRPr>
            </a:lvl7pPr>
            <a:lvl8pPr marL="3248129" indent="0">
              <a:buNone/>
              <a:defRPr sz="1624">
                <a:solidFill>
                  <a:schemeClr val="tx1">
                    <a:tint val="75000"/>
                  </a:schemeClr>
                </a:solidFill>
              </a:defRPr>
            </a:lvl8pPr>
            <a:lvl9pPr marL="3712147" indent="0">
              <a:buNone/>
              <a:defRPr sz="1624">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144178785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089005" y="2683500"/>
            <a:ext cx="6732032" cy="639606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8019038" y="2683500"/>
            <a:ext cx="6732032" cy="639606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61738831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091068" y="536704"/>
            <a:ext cx="13662065" cy="1948455"/>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1091070" y="2471154"/>
            <a:ext cx="6701094" cy="1211074"/>
          </a:xfrm>
        </p:spPr>
        <p:txBody>
          <a:bodyPr anchor="b"/>
          <a:lstStyle>
            <a:lvl1pPr marL="0" indent="0">
              <a:buNone/>
              <a:defRPr sz="2436" b="1"/>
            </a:lvl1pPr>
            <a:lvl2pPr marL="464018" indent="0">
              <a:buNone/>
              <a:defRPr sz="2029" b="1"/>
            </a:lvl2pPr>
            <a:lvl3pPr marL="928037" indent="0">
              <a:buNone/>
              <a:defRPr sz="1827" b="1"/>
            </a:lvl3pPr>
            <a:lvl4pPr marL="1392055" indent="0">
              <a:buNone/>
              <a:defRPr sz="1624" b="1"/>
            </a:lvl4pPr>
            <a:lvl5pPr marL="1856073" indent="0">
              <a:buNone/>
              <a:defRPr sz="1624" b="1"/>
            </a:lvl5pPr>
            <a:lvl6pPr marL="2320092" indent="0">
              <a:buNone/>
              <a:defRPr sz="1624" b="1"/>
            </a:lvl6pPr>
            <a:lvl7pPr marL="2784110" indent="0">
              <a:buNone/>
              <a:defRPr sz="1624" b="1"/>
            </a:lvl7pPr>
            <a:lvl8pPr marL="3248129" indent="0">
              <a:buNone/>
              <a:defRPr sz="1624" b="1"/>
            </a:lvl8pPr>
            <a:lvl9pPr marL="3712147" indent="0">
              <a:buNone/>
              <a:defRPr sz="1624" b="1"/>
            </a:lvl9pPr>
          </a:lstStyle>
          <a:p>
            <a:pPr lvl="0"/>
            <a:r>
              <a:rPr lang="es-ES"/>
              <a:t>Editar el estilo de texto del patrón</a:t>
            </a:r>
          </a:p>
        </p:txBody>
      </p:sp>
      <p:sp>
        <p:nvSpPr>
          <p:cNvPr id="4" name="Content Placeholder 3"/>
          <p:cNvSpPr>
            <a:spLocks noGrp="1"/>
          </p:cNvSpPr>
          <p:nvPr>
            <p:ph sz="half" idx="2"/>
          </p:nvPr>
        </p:nvSpPr>
        <p:spPr>
          <a:xfrm>
            <a:off x="1091070" y="3682228"/>
            <a:ext cx="6701094" cy="541600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8019038" y="2471154"/>
            <a:ext cx="6734095" cy="1211074"/>
          </a:xfrm>
        </p:spPr>
        <p:txBody>
          <a:bodyPr anchor="b"/>
          <a:lstStyle>
            <a:lvl1pPr marL="0" indent="0">
              <a:buNone/>
              <a:defRPr sz="2436" b="1"/>
            </a:lvl1pPr>
            <a:lvl2pPr marL="464018" indent="0">
              <a:buNone/>
              <a:defRPr sz="2029" b="1"/>
            </a:lvl2pPr>
            <a:lvl3pPr marL="928037" indent="0">
              <a:buNone/>
              <a:defRPr sz="1827" b="1"/>
            </a:lvl3pPr>
            <a:lvl4pPr marL="1392055" indent="0">
              <a:buNone/>
              <a:defRPr sz="1624" b="1"/>
            </a:lvl4pPr>
            <a:lvl5pPr marL="1856073" indent="0">
              <a:buNone/>
              <a:defRPr sz="1624" b="1"/>
            </a:lvl5pPr>
            <a:lvl6pPr marL="2320092" indent="0">
              <a:buNone/>
              <a:defRPr sz="1624" b="1"/>
            </a:lvl6pPr>
            <a:lvl7pPr marL="2784110" indent="0">
              <a:buNone/>
              <a:defRPr sz="1624" b="1"/>
            </a:lvl7pPr>
            <a:lvl8pPr marL="3248129" indent="0">
              <a:buNone/>
              <a:defRPr sz="1624" b="1"/>
            </a:lvl8pPr>
            <a:lvl9pPr marL="3712147" indent="0">
              <a:buNone/>
              <a:defRPr sz="1624" b="1"/>
            </a:lvl9pPr>
          </a:lstStyle>
          <a:p>
            <a:pPr lvl="0"/>
            <a:r>
              <a:rPr lang="es-ES"/>
              <a:t>Editar el estilo de texto del patrón</a:t>
            </a:r>
          </a:p>
        </p:txBody>
      </p:sp>
      <p:sp>
        <p:nvSpPr>
          <p:cNvPr id="6" name="Content Placeholder 5"/>
          <p:cNvSpPr>
            <a:spLocks noGrp="1"/>
          </p:cNvSpPr>
          <p:nvPr>
            <p:ph sz="quarter" idx="4"/>
          </p:nvPr>
        </p:nvSpPr>
        <p:spPr>
          <a:xfrm>
            <a:off x="8019038" y="3682228"/>
            <a:ext cx="6734095" cy="541600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49915064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542166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20040720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91070" y="672042"/>
            <a:ext cx="5108836" cy="2352146"/>
          </a:xfrm>
        </p:spPr>
        <p:txBody>
          <a:bodyPr anchor="b"/>
          <a:lstStyle>
            <a:lvl1pPr>
              <a:defRPr sz="3247"/>
            </a:lvl1pPr>
          </a:lstStyle>
          <a:p>
            <a:r>
              <a:rPr lang="es-ES"/>
              <a:t>Haga clic para modificar el estilo de título del patrón</a:t>
            </a:r>
            <a:endParaRPr lang="en-US"/>
          </a:p>
        </p:txBody>
      </p:sp>
      <p:sp>
        <p:nvSpPr>
          <p:cNvPr id="3" name="Content Placeholder 2"/>
          <p:cNvSpPr>
            <a:spLocks noGrp="1"/>
          </p:cNvSpPr>
          <p:nvPr>
            <p:ph idx="1"/>
          </p:nvPr>
        </p:nvSpPr>
        <p:spPr>
          <a:xfrm>
            <a:off x="6734095" y="1451427"/>
            <a:ext cx="8019038" cy="7163777"/>
          </a:xfrm>
        </p:spPr>
        <p:txBody>
          <a:bodyPr/>
          <a:lstStyle>
            <a:lvl1pPr>
              <a:defRPr sz="3247"/>
            </a:lvl1pPr>
            <a:lvl2pPr>
              <a:defRPr sz="2843"/>
            </a:lvl2pPr>
            <a:lvl3pPr>
              <a:defRPr sz="2436"/>
            </a:lvl3pPr>
            <a:lvl4pPr>
              <a:defRPr sz="2029"/>
            </a:lvl4pPr>
            <a:lvl5pPr>
              <a:defRPr sz="2029"/>
            </a:lvl5pPr>
            <a:lvl6pPr>
              <a:defRPr sz="2029"/>
            </a:lvl6pPr>
            <a:lvl7pPr>
              <a:defRPr sz="2029"/>
            </a:lvl7pPr>
            <a:lvl8pPr>
              <a:defRPr sz="2029"/>
            </a:lvl8pPr>
            <a:lvl9pPr>
              <a:defRPr sz="2029"/>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091070" y="3024189"/>
            <a:ext cx="5108836" cy="5602681"/>
          </a:xfrm>
        </p:spPr>
        <p:txBody>
          <a:bodyPr/>
          <a:lstStyle>
            <a:lvl1pPr marL="0" indent="0">
              <a:buNone/>
              <a:defRPr sz="1624"/>
            </a:lvl1pPr>
            <a:lvl2pPr marL="464018" indent="0">
              <a:buNone/>
              <a:defRPr sz="1420"/>
            </a:lvl2pPr>
            <a:lvl3pPr marL="928037" indent="0">
              <a:buNone/>
              <a:defRPr sz="1217"/>
            </a:lvl3pPr>
            <a:lvl4pPr marL="1392055" indent="0">
              <a:buNone/>
              <a:defRPr sz="1015"/>
            </a:lvl4pPr>
            <a:lvl5pPr marL="1856073" indent="0">
              <a:buNone/>
              <a:defRPr sz="1015"/>
            </a:lvl5pPr>
            <a:lvl6pPr marL="2320092" indent="0">
              <a:buNone/>
              <a:defRPr sz="1015"/>
            </a:lvl6pPr>
            <a:lvl7pPr marL="2784110" indent="0">
              <a:buNone/>
              <a:defRPr sz="1015"/>
            </a:lvl7pPr>
            <a:lvl8pPr marL="3248129" indent="0">
              <a:buNone/>
              <a:defRPr sz="1015"/>
            </a:lvl8pPr>
            <a:lvl9pPr marL="3712147" indent="0">
              <a:buNone/>
              <a:defRPr sz="1015"/>
            </a:lvl9pPr>
          </a:lstStyle>
          <a:p>
            <a:pPr lvl="0"/>
            <a:r>
              <a:rPr lang="es-ES"/>
              <a:t>Editar el estilo de texto del patrón</a:t>
            </a:r>
          </a:p>
        </p:txBody>
      </p:sp>
      <p:sp>
        <p:nvSpPr>
          <p:cNvPr id="5" name="Date Placeholder 4"/>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3697807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idx="1"/>
          </p:nvPr>
        </p:nvSpPr>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407191429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91070" y="672042"/>
            <a:ext cx="5108836" cy="2352146"/>
          </a:xfrm>
        </p:spPr>
        <p:txBody>
          <a:bodyPr anchor="b"/>
          <a:lstStyle>
            <a:lvl1pPr>
              <a:defRPr sz="3247"/>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6734095" y="1451427"/>
            <a:ext cx="8019038" cy="7163777"/>
          </a:xfrm>
        </p:spPr>
        <p:txBody>
          <a:bodyPr anchor="t"/>
          <a:lstStyle>
            <a:lvl1pPr marL="0" indent="0">
              <a:buNone/>
              <a:defRPr sz="3247"/>
            </a:lvl1pPr>
            <a:lvl2pPr marL="464018" indent="0">
              <a:buNone/>
              <a:defRPr sz="2843"/>
            </a:lvl2pPr>
            <a:lvl3pPr marL="928037" indent="0">
              <a:buNone/>
              <a:defRPr sz="2436"/>
            </a:lvl3pPr>
            <a:lvl4pPr marL="1392055" indent="0">
              <a:buNone/>
              <a:defRPr sz="2029"/>
            </a:lvl4pPr>
            <a:lvl5pPr marL="1856073" indent="0">
              <a:buNone/>
              <a:defRPr sz="2029"/>
            </a:lvl5pPr>
            <a:lvl6pPr marL="2320092" indent="0">
              <a:buNone/>
              <a:defRPr sz="2029"/>
            </a:lvl6pPr>
            <a:lvl7pPr marL="2784110" indent="0">
              <a:buNone/>
              <a:defRPr sz="2029"/>
            </a:lvl7pPr>
            <a:lvl8pPr marL="3248129" indent="0">
              <a:buNone/>
              <a:defRPr sz="2029"/>
            </a:lvl8pPr>
            <a:lvl9pPr marL="3712147" indent="0">
              <a:buNone/>
              <a:defRPr sz="2029"/>
            </a:lvl9pPr>
          </a:lstStyle>
          <a:p>
            <a:r>
              <a:rPr lang="es-ES"/>
              <a:t>Haga clic en el icono para agregar una imagen</a:t>
            </a:r>
            <a:endParaRPr lang="en-US"/>
          </a:p>
        </p:txBody>
      </p:sp>
      <p:sp>
        <p:nvSpPr>
          <p:cNvPr id="4" name="Text Placeholder 3"/>
          <p:cNvSpPr>
            <a:spLocks noGrp="1"/>
          </p:cNvSpPr>
          <p:nvPr>
            <p:ph type="body" sz="half" idx="2"/>
          </p:nvPr>
        </p:nvSpPr>
        <p:spPr>
          <a:xfrm>
            <a:off x="1091070" y="3024189"/>
            <a:ext cx="5108836" cy="5602681"/>
          </a:xfrm>
        </p:spPr>
        <p:txBody>
          <a:bodyPr/>
          <a:lstStyle>
            <a:lvl1pPr marL="0" indent="0">
              <a:buNone/>
              <a:defRPr sz="1624"/>
            </a:lvl1pPr>
            <a:lvl2pPr marL="464018" indent="0">
              <a:buNone/>
              <a:defRPr sz="1420"/>
            </a:lvl2pPr>
            <a:lvl3pPr marL="928037" indent="0">
              <a:buNone/>
              <a:defRPr sz="1217"/>
            </a:lvl3pPr>
            <a:lvl4pPr marL="1392055" indent="0">
              <a:buNone/>
              <a:defRPr sz="1015"/>
            </a:lvl4pPr>
            <a:lvl5pPr marL="1856073" indent="0">
              <a:buNone/>
              <a:defRPr sz="1015"/>
            </a:lvl5pPr>
            <a:lvl6pPr marL="2320092" indent="0">
              <a:buNone/>
              <a:defRPr sz="1015"/>
            </a:lvl6pPr>
            <a:lvl7pPr marL="2784110" indent="0">
              <a:buNone/>
              <a:defRPr sz="1015"/>
            </a:lvl7pPr>
            <a:lvl8pPr marL="3248129" indent="0">
              <a:buNone/>
              <a:defRPr sz="1015"/>
            </a:lvl8pPr>
            <a:lvl9pPr marL="3712147" indent="0">
              <a:buNone/>
              <a:defRPr sz="1015"/>
            </a:lvl9pPr>
          </a:lstStyle>
          <a:p>
            <a:pPr lvl="0"/>
            <a:r>
              <a:rPr lang="es-ES"/>
              <a:t>Editar el estilo de texto del patrón</a:t>
            </a:r>
          </a:p>
        </p:txBody>
      </p:sp>
      <p:sp>
        <p:nvSpPr>
          <p:cNvPr id="5" name="Date Placeholder 4"/>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1218466785"/>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Vertical Text Placeholder 2"/>
          <p:cNvSpPr>
            <a:spLocks noGrp="1"/>
          </p:cNvSpPr>
          <p:nvPr>
            <p:ph type="body" orient="vert" idx="1"/>
          </p:nvPr>
        </p:nvSpPr>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401195901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335554" y="536700"/>
            <a:ext cx="3415516" cy="8542864"/>
          </a:xfrm>
        </p:spPr>
        <p:txBody>
          <a:bodyPr vert="eaVert"/>
          <a:lstStyle/>
          <a:p>
            <a:r>
              <a:rPr lang="es-ES"/>
              <a:t>Haga clic para modificar el estilo de título del patrón</a:t>
            </a:r>
            <a:endParaRPr lang="en-US"/>
          </a:p>
        </p:txBody>
      </p:sp>
      <p:sp>
        <p:nvSpPr>
          <p:cNvPr id="3" name="Vertical Text Placeholder 2"/>
          <p:cNvSpPr>
            <a:spLocks noGrp="1"/>
          </p:cNvSpPr>
          <p:nvPr>
            <p:ph type="body" orient="vert" idx="1"/>
          </p:nvPr>
        </p:nvSpPr>
        <p:spPr>
          <a:xfrm>
            <a:off x="1089005" y="536700"/>
            <a:ext cx="10048548" cy="8542864"/>
          </a:xfrm>
        </p:spPr>
        <p:txBody>
          <a:bodyPr vert="eaVert"/>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1868328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080755" y="2513157"/>
            <a:ext cx="13662065" cy="4193259"/>
          </a:xfrm>
        </p:spPr>
        <p:txBody>
          <a:bodyPr anchor="b"/>
          <a:lstStyle>
            <a:lvl1pPr>
              <a:defRPr sz="7795"/>
            </a:lvl1pPr>
          </a:lstStyle>
          <a:p>
            <a:r>
              <a:rPr lang="es-ES"/>
              <a:t>Haga clic para modificar el estilo de título del patrón</a:t>
            </a:r>
            <a:endParaRPr lang="en-US"/>
          </a:p>
        </p:txBody>
      </p:sp>
      <p:sp>
        <p:nvSpPr>
          <p:cNvPr id="3" name="Text Placeholder 2"/>
          <p:cNvSpPr>
            <a:spLocks noGrp="1"/>
          </p:cNvSpPr>
          <p:nvPr>
            <p:ph type="body" idx="1"/>
          </p:nvPr>
        </p:nvSpPr>
        <p:spPr>
          <a:xfrm>
            <a:off x="1080755" y="6746086"/>
            <a:ext cx="13662065" cy="2205136"/>
          </a:xfrm>
        </p:spPr>
        <p:txBody>
          <a:bodyPr/>
          <a:lstStyle>
            <a:lvl1pPr marL="0" indent="0">
              <a:buNone/>
              <a:defRPr sz="3118">
                <a:solidFill>
                  <a:schemeClr val="tx1">
                    <a:tint val="75000"/>
                  </a:schemeClr>
                </a:solidFill>
              </a:defRPr>
            </a:lvl1pPr>
            <a:lvl2pPr marL="593994" indent="0">
              <a:buNone/>
              <a:defRPr sz="2598">
                <a:solidFill>
                  <a:schemeClr val="tx1">
                    <a:tint val="75000"/>
                  </a:schemeClr>
                </a:solidFill>
              </a:defRPr>
            </a:lvl2pPr>
            <a:lvl3pPr marL="1187988" indent="0">
              <a:buNone/>
              <a:defRPr sz="2339">
                <a:solidFill>
                  <a:schemeClr val="tx1">
                    <a:tint val="75000"/>
                  </a:schemeClr>
                </a:solidFill>
              </a:defRPr>
            </a:lvl3pPr>
            <a:lvl4pPr marL="1781983" indent="0">
              <a:buNone/>
              <a:defRPr sz="2079">
                <a:solidFill>
                  <a:schemeClr val="tx1">
                    <a:tint val="75000"/>
                  </a:schemeClr>
                </a:solidFill>
              </a:defRPr>
            </a:lvl4pPr>
            <a:lvl5pPr marL="2375977" indent="0">
              <a:buNone/>
              <a:defRPr sz="2079">
                <a:solidFill>
                  <a:schemeClr val="tx1">
                    <a:tint val="75000"/>
                  </a:schemeClr>
                </a:solidFill>
              </a:defRPr>
            </a:lvl5pPr>
            <a:lvl6pPr marL="2969971" indent="0">
              <a:buNone/>
              <a:defRPr sz="2079">
                <a:solidFill>
                  <a:schemeClr val="tx1">
                    <a:tint val="75000"/>
                  </a:schemeClr>
                </a:solidFill>
              </a:defRPr>
            </a:lvl6pPr>
            <a:lvl7pPr marL="3563965" indent="0">
              <a:buNone/>
              <a:defRPr sz="2079">
                <a:solidFill>
                  <a:schemeClr val="tx1">
                    <a:tint val="75000"/>
                  </a:schemeClr>
                </a:solidFill>
              </a:defRPr>
            </a:lvl7pPr>
            <a:lvl8pPr marL="4157960" indent="0">
              <a:buNone/>
              <a:defRPr sz="2079">
                <a:solidFill>
                  <a:schemeClr val="tx1">
                    <a:tint val="75000"/>
                  </a:schemeClr>
                </a:solidFill>
              </a:defRPr>
            </a:lvl8pPr>
            <a:lvl9pPr marL="4751954" indent="0">
              <a:buNone/>
              <a:defRPr sz="2079">
                <a:solidFill>
                  <a:schemeClr val="tx1">
                    <a:tint val="75000"/>
                  </a:schemeClr>
                </a:solidFill>
              </a:defRPr>
            </a:lvl9pPr>
          </a:lstStyle>
          <a:p>
            <a:pPr lvl="0"/>
            <a:r>
              <a:rPr lang="es-ES"/>
              <a:t>Editar el estilo de texto del patrón</a:t>
            </a:r>
          </a:p>
        </p:txBody>
      </p:sp>
      <p:sp>
        <p:nvSpPr>
          <p:cNvPr id="4" name="Date Placeholder 3"/>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5" name="Footer Placeholder 4"/>
          <p:cNvSpPr>
            <a:spLocks noGrp="1"/>
          </p:cNvSpPr>
          <p:nvPr>
            <p:ph type="ftr" sz="quarter" idx="11"/>
          </p:nvPr>
        </p:nvSpPr>
        <p:spPr/>
        <p:txBody>
          <a:bodyPr/>
          <a:lstStyle/>
          <a:p>
            <a:endParaRPr lang="es-CO"/>
          </a:p>
        </p:txBody>
      </p:sp>
      <p:sp>
        <p:nvSpPr>
          <p:cNvPr id="6" name="Slide Number Placeholder 5"/>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1639603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Content Placeholder 2"/>
          <p:cNvSpPr>
            <a:spLocks noGrp="1"/>
          </p:cNvSpPr>
          <p:nvPr>
            <p:ph sz="half" idx="1"/>
          </p:nvPr>
        </p:nvSpPr>
        <p:spPr>
          <a:xfrm>
            <a:off x="1089005" y="2683500"/>
            <a:ext cx="6732032" cy="639606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Content Placeholder 3"/>
          <p:cNvSpPr>
            <a:spLocks noGrp="1"/>
          </p:cNvSpPr>
          <p:nvPr>
            <p:ph sz="half" idx="2"/>
          </p:nvPr>
        </p:nvSpPr>
        <p:spPr>
          <a:xfrm>
            <a:off x="8019038" y="2683500"/>
            <a:ext cx="6732032" cy="6396064"/>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Date Placeholder 4"/>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844990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1091068" y="536701"/>
            <a:ext cx="13662065" cy="1948455"/>
          </a:xfrm>
        </p:spPr>
        <p:txBody>
          <a:bodyPr/>
          <a:lstStyle/>
          <a:p>
            <a:r>
              <a:rPr lang="es-ES"/>
              <a:t>Haga clic para modificar el estilo de título del patrón</a:t>
            </a:r>
            <a:endParaRPr lang="en-US"/>
          </a:p>
        </p:txBody>
      </p:sp>
      <p:sp>
        <p:nvSpPr>
          <p:cNvPr id="3" name="Text Placeholder 2"/>
          <p:cNvSpPr>
            <a:spLocks noGrp="1"/>
          </p:cNvSpPr>
          <p:nvPr>
            <p:ph type="body" idx="1"/>
          </p:nvPr>
        </p:nvSpPr>
        <p:spPr>
          <a:xfrm>
            <a:off x="1091069" y="2471154"/>
            <a:ext cx="6701094" cy="1211074"/>
          </a:xfrm>
        </p:spPr>
        <p:txBody>
          <a:bodyPr anchor="b"/>
          <a:lstStyle>
            <a:lvl1pPr marL="0" indent="0">
              <a:buNone/>
              <a:defRPr sz="3118" b="1"/>
            </a:lvl1pPr>
            <a:lvl2pPr marL="593994" indent="0">
              <a:buNone/>
              <a:defRPr sz="2598" b="1"/>
            </a:lvl2pPr>
            <a:lvl3pPr marL="1187988" indent="0">
              <a:buNone/>
              <a:defRPr sz="2339" b="1"/>
            </a:lvl3pPr>
            <a:lvl4pPr marL="1781983" indent="0">
              <a:buNone/>
              <a:defRPr sz="2079" b="1"/>
            </a:lvl4pPr>
            <a:lvl5pPr marL="2375977" indent="0">
              <a:buNone/>
              <a:defRPr sz="2079" b="1"/>
            </a:lvl5pPr>
            <a:lvl6pPr marL="2969971" indent="0">
              <a:buNone/>
              <a:defRPr sz="2079" b="1"/>
            </a:lvl6pPr>
            <a:lvl7pPr marL="3563965" indent="0">
              <a:buNone/>
              <a:defRPr sz="2079" b="1"/>
            </a:lvl7pPr>
            <a:lvl8pPr marL="4157960" indent="0">
              <a:buNone/>
              <a:defRPr sz="2079" b="1"/>
            </a:lvl8pPr>
            <a:lvl9pPr marL="4751954" indent="0">
              <a:buNone/>
              <a:defRPr sz="2079" b="1"/>
            </a:lvl9pPr>
          </a:lstStyle>
          <a:p>
            <a:pPr lvl="0"/>
            <a:r>
              <a:rPr lang="es-ES"/>
              <a:t>Editar el estilo de texto del patrón</a:t>
            </a:r>
          </a:p>
        </p:txBody>
      </p:sp>
      <p:sp>
        <p:nvSpPr>
          <p:cNvPr id="4" name="Content Placeholder 3"/>
          <p:cNvSpPr>
            <a:spLocks noGrp="1"/>
          </p:cNvSpPr>
          <p:nvPr>
            <p:ph sz="half" idx="2"/>
          </p:nvPr>
        </p:nvSpPr>
        <p:spPr>
          <a:xfrm>
            <a:off x="1091069" y="3682228"/>
            <a:ext cx="6701094" cy="541600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5" name="Text Placeholder 4"/>
          <p:cNvSpPr>
            <a:spLocks noGrp="1"/>
          </p:cNvSpPr>
          <p:nvPr>
            <p:ph type="body" sz="quarter" idx="3"/>
          </p:nvPr>
        </p:nvSpPr>
        <p:spPr>
          <a:xfrm>
            <a:off x="8019038" y="2471154"/>
            <a:ext cx="6734095" cy="1211074"/>
          </a:xfrm>
        </p:spPr>
        <p:txBody>
          <a:bodyPr anchor="b"/>
          <a:lstStyle>
            <a:lvl1pPr marL="0" indent="0">
              <a:buNone/>
              <a:defRPr sz="3118" b="1"/>
            </a:lvl1pPr>
            <a:lvl2pPr marL="593994" indent="0">
              <a:buNone/>
              <a:defRPr sz="2598" b="1"/>
            </a:lvl2pPr>
            <a:lvl3pPr marL="1187988" indent="0">
              <a:buNone/>
              <a:defRPr sz="2339" b="1"/>
            </a:lvl3pPr>
            <a:lvl4pPr marL="1781983" indent="0">
              <a:buNone/>
              <a:defRPr sz="2079" b="1"/>
            </a:lvl4pPr>
            <a:lvl5pPr marL="2375977" indent="0">
              <a:buNone/>
              <a:defRPr sz="2079" b="1"/>
            </a:lvl5pPr>
            <a:lvl6pPr marL="2969971" indent="0">
              <a:buNone/>
              <a:defRPr sz="2079" b="1"/>
            </a:lvl6pPr>
            <a:lvl7pPr marL="3563965" indent="0">
              <a:buNone/>
              <a:defRPr sz="2079" b="1"/>
            </a:lvl7pPr>
            <a:lvl8pPr marL="4157960" indent="0">
              <a:buNone/>
              <a:defRPr sz="2079" b="1"/>
            </a:lvl8pPr>
            <a:lvl9pPr marL="4751954" indent="0">
              <a:buNone/>
              <a:defRPr sz="2079" b="1"/>
            </a:lvl9pPr>
          </a:lstStyle>
          <a:p>
            <a:pPr lvl="0"/>
            <a:r>
              <a:rPr lang="es-ES"/>
              <a:t>Editar el estilo de texto del patrón</a:t>
            </a:r>
          </a:p>
        </p:txBody>
      </p:sp>
      <p:sp>
        <p:nvSpPr>
          <p:cNvPr id="6" name="Content Placeholder 5"/>
          <p:cNvSpPr>
            <a:spLocks noGrp="1"/>
          </p:cNvSpPr>
          <p:nvPr>
            <p:ph sz="quarter" idx="4"/>
          </p:nvPr>
        </p:nvSpPr>
        <p:spPr>
          <a:xfrm>
            <a:off x="8019038" y="3682228"/>
            <a:ext cx="6734095" cy="5416003"/>
          </a:xfrm>
        </p:spPr>
        <p:txBody>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7" name="Date Placeholder 6"/>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8" name="Footer Placeholder 7"/>
          <p:cNvSpPr>
            <a:spLocks noGrp="1"/>
          </p:cNvSpPr>
          <p:nvPr>
            <p:ph type="ftr" sz="quarter" idx="11"/>
          </p:nvPr>
        </p:nvSpPr>
        <p:spPr/>
        <p:txBody>
          <a:bodyPr/>
          <a:lstStyle/>
          <a:p>
            <a:endParaRPr lang="es-CO"/>
          </a:p>
        </p:txBody>
      </p:sp>
      <p:sp>
        <p:nvSpPr>
          <p:cNvPr id="9" name="Slide Number Placeholder 8"/>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9740364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a:t>Haga clic para modificar el estilo de título del patrón</a:t>
            </a:r>
            <a:endParaRPr lang="en-US"/>
          </a:p>
        </p:txBody>
      </p:sp>
      <p:sp>
        <p:nvSpPr>
          <p:cNvPr id="3" name="Date Placeholder 2"/>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4" name="Footer Placeholder 3"/>
          <p:cNvSpPr>
            <a:spLocks noGrp="1"/>
          </p:cNvSpPr>
          <p:nvPr>
            <p:ph type="ftr" sz="quarter" idx="11"/>
          </p:nvPr>
        </p:nvSpPr>
        <p:spPr/>
        <p:txBody>
          <a:bodyPr/>
          <a:lstStyle/>
          <a:p>
            <a:endParaRPr lang="es-CO"/>
          </a:p>
        </p:txBody>
      </p:sp>
      <p:sp>
        <p:nvSpPr>
          <p:cNvPr id="5" name="Slide Number Placeholder 4"/>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37705835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3" name="Footer Placeholder 2"/>
          <p:cNvSpPr>
            <a:spLocks noGrp="1"/>
          </p:cNvSpPr>
          <p:nvPr>
            <p:ph type="ftr" sz="quarter" idx="11"/>
          </p:nvPr>
        </p:nvSpPr>
        <p:spPr/>
        <p:txBody>
          <a:bodyPr/>
          <a:lstStyle/>
          <a:p>
            <a:endParaRPr lang="es-CO"/>
          </a:p>
        </p:txBody>
      </p:sp>
      <p:sp>
        <p:nvSpPr>
          <p:cNvPr id="4" name="Slide Number Placeholder 3"/>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22330775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91069" y="672042"/>
            <a:ext cx="5108836" cy="2352146"/>
          </a:xfrm>
        </p:spPr>
        <p:txBody>
          <a:bodyPr anchor="b"/>
          <a:lstStyle>
            <a:lvl1pPr>
              <a:defRPr sz="4157"/>
            </a:lvl1pPr>
          </a:lstStyle>
          <a:p>
            <a:r>
              <a:rPr lang="es-ES"/>
              <a:t>Haga clic para modificar el estilo de título del patrón</a:t>
            </a:r>
            <a:endParaRPr lang="en-US"/>
          </a:p>
        </p:txBody>
      </p:sp>
      <p:sp>
        <p:nvSpPr>
          <p:cNvPr id="3" name="Content Placeholder 2"/>
          <p:cNvSpPr>
            <a:spLocks noGrp="1"/>
          </p:cNvSpPr>
          <p:nvPr>
            <p:ph idx="1"/>
          </p:nvPr>
        </p:nvSpPr>
        <p:spPr>
          <a:xfrm>
            <a:off x="6734095" y="1451424"/>
            <a:ext cx="8019038" cy="7163777"/>
          </a:xfrm>
        </p:spPr>
        <p:txBody>
          <a:bodyPr/>
          <a:lstStyle>
            <a:lvl1pPr>
              <a:defRPr sz="4157"/>
            </a:lvl1pPr>
            <a:lvl2pPr>
              <a:defRPr sz="3638"/>
            </a:lvl2pPr>
            <a:lvl3pPr>
              <a:defRPr sz="3118"/>
            </a:lvl3pPr>
            <a:lvl4pPr>
              <a:defRPr sz="2598"/>
            </a:lvl4pPr>
            <a:lvl5pPr>
              <a:defRPr sz="2598"/>
            </a:lvl5pPr>
            <a:lvl6pPr>
              <a:defRPr sz="2598"/>
            </a:lvl6pPr>
            <a:lvl7pPr>
              <a:defRPr sz="2598"/>
            </a:lvl7pPr>
            <a:lvl8pPr>
              <a:defRPr sz="2598"/>
            </a:lvl8pPr>
            <a:lvl9pPr>
              <a:defRPr sz="2598"/>
            </a:lvl9p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Text Placeholder 3"/>
          <p:cNvSpPr>
            <a:spLocks noGrp="1"/>
          </p:cNvSpPr>
          <p:nvPr>
            <p:ph type="body" sz="half" idx="2"/>
          </p:nvPr>
        </p:nvSpPr>
        <p:spPr>
          <a:xfrm>
            <a:off x="1091069" y="3024188"/>
            <a:ext cx="5108836" cy="5602681"/>
          </a:xfrm>
        </p:spPr>
        <p:txBody>
          <a:bodyPr/>
          <a:lstStyle>
            <a:lvl1pPr marL="0" indent="0">
              <a:buNone/>
              <a:defRPr sz="2079"/>
            </a:lvl1pPr>
            <a:lvl2pPr marL="593994" indent="0">
              <a:buNone/>
              <a:defRPr sz="1819"/>
            </a:lvl2pPr>
            <a:lvl3pPr marL="1187988" indent="0">
              <a:buNone/>
              <a:defRPr sz="1559"/>
            </a:lvl3pPr>
            <a:lvl4pPr marL="1781983" indent="0">
              <a:buNone/>
              <a:defRPr sz="1299"/>
            </a:lvl4pPr>
            <a:lvl5pPr marL="2375977" indent="0">
              <a:buNone/>
              <a:defRPr sz="1299"/>
            </a:lvl5pPr>
            <a:lvl6pPr marL="2969971" indent="0">
              <a:buNone/>
              <a:defRPr sz="1299"/>
            </a:lvl6pPr>
            <a:lvl7pPr marL="3563965" indent="0">
              <a:buNone/>
              <a:defRPr sz="1299"/>
            </a:lvl7pPr>
            <a:lvl8pPr marL="4157960" indent="0">
              <a:buNone/>
              <a:defRPr sz="1299"/>
            </a:lvl8pPr>
            <a:lvl9pPr marL="4751954" indent="0">
              <a:buNone/>
              <a:defRPr sz="1299"/>
            </a:lvl9pPr>
          </a:lstStyle>
          <a:p>
            <a:pPr lvl="0"/>
            <a:r>
              <a:rPr lang="es-ES"/>
              <a:t>Editar el estilo de texto del patrón</a:t>
            </a:r>
          </a:p>
        </p:txBody>
      </p:sp>
      <p:sp>
        <p:nvSpPr>
          <p:cNvPr id="5" name="Date Placeholder 4"/>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748314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091069" y="672042"/>
            <a:ext cx="5108836" cy="2352146"/>
          </a:xfrm>
        </p:spPr>
        <p:txBody>
          <a:bodyPr anchor="b"/>
          <a:lstStyle>
            <a:lvl1pPr>
              <a:defRPr sz="4157"/>
            </a:lvl1pPr>
          </a:lstStyle>
          <a:p>
            <a:r>
              <a:rPr lang="es-ES"/>
              <a:t>Haga clic para modificar el estilo de título del patrón</a:t>
            </a:r>
            <a:endParaRPr lang="en-US"/>
          </a:p>
        </p:txBody>
      </p:sp>
      <p:sp>
        <p:nvSpPr>
          <p:cNvPr id="3" name="Picture Placeholder 2"/>
          <p:cNvSpPr>
            <a:spLocks noGrp="1" noChangeAspect="1"/>
          </p:cNvSpPr>
          <p:nvPr>
            <p:ph type="pic" idx="1"/>
          </p:nvPr>
        </p:nvSpPr>
        <p:spPr>
          <a:xfrm>
            <a:off x="6734095" y="1451424"/>
            <a:ext cx="8019038" cy="7163777"/>
          </a:xfrm>
        </p:spPr>
        <p:txBody>
          <a:bodyPr anchor="t"/>
          <a:lstStyle>
            <a:lvl1pPr marL="0" indent="0">
              <a:buNone/>
              <a:defRPr sz="4157"/>
            </a:lvl1pPr>
            <a:lvl2pPr marL="593994" indent="0">
              <a:buNone/>
              <a:defRPr sz="3638"/>
            </a:lvl2pPr>
            <a:lvl3pPr marL="1187988" indent="0">
              <a:buNone/>
              <a:defRPr sz="3118"/>
            </a:lvl3pPr>
            <a:lvl4pPr marL="1781983" indent="0">
              <a:buNone/>
              <a:defRPr sz="2598"/>
            </a:lvl4pPr>
            <a:lvl5pPr marL="2375977" indent="0">
              <a:buNone/>
              <a:defRPr sz="2598"/>
            </a:lvl5pPr>
            <a:lvl6pPr marL="2969971" indent="0">
              <a:buNone/>
              <a:defRPr sz="2598"/>
            </a:lvl6pPr>
            <a:lvl7pPr marL="3563965" indent="0">
              <a:buNone/>
              <a:defRPr sz="2598"/>
            </a:lvl7pPr>
            <a:lvl8pPr marL="4157960" indent="0">
              <a:buNone/>
              <a:defRPr sz="2598"/>
            </a:lvl8pPr>
            <a:lvl9pPr marL="4751954" indent="0">
              <a:buNone/>
              <a:defRPr sz="2598"/>
            </a:lvl9pPr>
          </a:lstStyle>
          <a:p>
            <a:r>
              <a:rPr lang="es-ES"/>
              <a:t>Haga clic en el icono para agregar una imagen</a:t>
            </a:r>
            <a:endParaRPr lang="en-US"/>
          </a:p>
        </p:txBody>
      </p:sp>
      <p:sp>
        <p:nvSpPr>
          <p:cNvPr id="4" name="Text Placeholder 3"/>
          <p:cNvSpPr>
            <a:spLocks noGrp="1"/>
          </p:cNvSpPr>
          <p:nvPr>
            <p:ph type="body" sz="half" idx="2"/>
          </p:nvPr>
        </p:nvSpPr>
        <p:spPr>
          <a:xfrm>
            <a:off x="1091069" y="3024188"/>
            <a:ext cx="5108836" cy="5602681"/>
          </a:xfrm>
        </p:spPr>
        <p:txBody>
          <a:bodyPr/>
          <a:lstStyle>
            <a:lvl1pPr marL="0" indent="0">
              <a:buNone/>
              <a:defRPr sz="2079"/>
            </a:lvl1pPr>
            <a:lvl2pPr marL="593994" indent="0">
              <a:buNone/>
              <a:defRPr sz="1819"/>
            </a:lvl2pPr>
            <a:lvl3pPr marL="1187988" indent="0">
              <a:buNone/>
              <a:defRPr sz="1559"/>
            </a:lvl3pPr>
            <a:lvl4pPr marL="1781983" indent="0">
              <a:buNone/>
              <a:defRPr sz="1299"/>
            </a:lvl4pPr>
            <a:lvl5pPr marL="2375977" indent="0">
              <a:buNone/>
              <a:defRPr sz="1299"/>
            </a:lvl5pPr>
            <a:lvl6pPr marL="2969971" indent="0">
              <a:buNone/>
              <a:defRPr sz="1299"/>
            </a:lvl6pPr>
            <a:lvl7pPr marL="3563965" indent="0">
              <a:buNone/>
              <a:defRPr sz="1299"/>
            </a:lvl7pPr>
            <a:lvl8pPr marL="4157960" indent="0">
              <a:buNone/>
              <a:defRPr sz="1299"/>
            </a:lvl8pPr>
            <a:lvl9pPr marL="4751954" indent="0">
              <a:buNone/>
              <a:defRPr sz="1299"/>
            </a:lvl9pPr>
          </a:lstStyle>
          <a:p>
            <a:pPr lvl="0"/>
            <a:r>
              <a:rPr lang="es-ES"/>
              <a:t>Editar el estilo de texto del patrón</a:t>
            </a:r>
          </a:p>
        </p:txBody>
      </p:sp>
      <p:sp>
        <p:nvSpPr>
          <p:cNvPr id="5" name="Date Placeholder 4"/>
          <p:cNvSpPr>
            <a:spLocks noGrp="1"/>
          </p:cNvSpPr>
          <p:nvPr>
            <p:ph type="dt" sz="half" idx="10"/>
          </p:nvPr>
        </p:nvSpPr>
        <p:spPr/>
        <p:txBody>
          <a:bodyPr/>
          <a:lstStyle/>
          <a:p>
            <a:fld id="{97374370-476E-4F2A-B291-F9CF24249212}" type="datetimeFigureOut">
              <a:rPr lang="es-CO" smtClean="0"/>
              <a:pPr/>
              <a:t>14/01/2026</a:t>
            </a:fld>
            <a:endParaRPr lang="es-CO"/>
          </a:p>
        </p:txBody>
      </p:sp>
      <p:sp>
        <p:nvSpPr>
          <p:cNvPr id="6" name="Footer Placeholder 5"/>
          <p:cNvSpPr>
            <a:spLocks noGrp="1"/>
          </p:cNvSpPr>
          <p:nvPr>
            <p:ph type="ftr" sz="quarter" idx="11"/>
          </p:nvPr>
        </p:nvSpPr>
        <p:spPr/>
        <p:txBody>
          <a:bodyPr/>
          <a:lstStyle/>
          <a:p>
            <a:endParaRPr lang="es-CO"/>
          </a:p>
        </p:txBody>
      </p:sp>
      <p:sp>
        <p:nvSpPr>
          <p:cNvPr id="7" name="Slide Number Placeholder 6"/>
          <p:cNvSpPr>
            <a:spLocks noGrp="1"/>
          </p:cNvSpPr>
          <p:nvPr>
            <p:ph type="sldNum" sz="quarter" idx="12"/>
          </p:nvPr>
        </p:nvSpPr>
        <p:spPr/>
        <p:txBody>
          <a:bodyPr/>
          <a:lstStyle/>
          <a:p>
            <a:fld id="{FBCA5526-B7FF-4229-9587-25724A9E7268}" type="slidenum">
              <a:rPr lang="es-CO" smtClean="0"/>
              <a:pPr/>
              <a:t>‹Nº›</a:t>
            </a:fld>
            <a:endParaRPr lang="es-CO"/>
          </a:p>
        </p:txBody>
      </p:sp>
    </p:spTree>
    <p:extLst>
      <p:ext uri="{BB962C8B-B14F-4D97-AF65-F5344CB8AC3E}">
        <p14:creationId xmlns:p14="http://schemas.microsoft.com/office/powerpoint/2010/main" val="36407480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05" y="536701"/>
            <a:ext cx="13662065" cy="1948455"/>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089005" y="2683500"/>
            <a:ext cx="13662065" cy="639606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1089005" y="9343247"/>
            <a:ext cx="3564017" cy="536700"/>
          </a:xfrm>
          <a:prstGeom prst="rect">
            <a:avLst/>
          </a:prstGeom>
        </p:spPr>
        <p:txBody>
          <a:bodyPr vert="horz" lIns="91440" tIns="45720" rIns="91440" bIns="45720" rtlCol="0" anchor="ctr"/>
          <a:lstStyle>
            <a:lvl1pPr algn="l">
              <a:defRPr sz="1559">
                <a:solidFill>
                  <a:schemeClr val="tx1">
                    <a:tint val="75000"/>
                  </a:schemeClr>
                </a:solidFill>
              </a:defRPr>
            </a:lvl1pPr>
          </a:lstStyle>
          <a:p>
            <a:fld id="{97374370-476E-4F2A-B291-F9CF24249212}" type="datetimeFigureOut">
              <a:rPr lang="es-CO" smtClean="0"/>
              <a:pPr/>
              <a:t>14/01/2026</a:t>
            </a:fld>
            <a:endParaRPr lang="es-CO"/>
          </a:p>
        </p:txBody>
      </p:sp>
      <p:sp>
        <p:nvSpPr>
          <p:cNvPr id="5" name="Footer Placeholder 4"/>
          <p:cNvSpPr>
            <a:spLocks noGrp="1"/>
          </p:cNvSpPr>
          <p:nvPr>
            <p:ph type="ftr" sz="quarter" idx="3"/>
          </p:nvPr>
        </p:nvSpPr>
        <p:spPr>
          <a:xfrm>
            <a:off x="5247025" y="9343247"/>
            <a:ext cx="5346025" cy="536700"/>
          </a:xfrm>
          <a:prstGeom prst="rect">
            <a:avLst/>
          </a:prstGeom>
        </p:spPr>
        <p:txBody>
          <a:bodyPr vert="horz" lIns="91440" tIns="45720" rIns="91440" bIns="45720" rtlCol="0" anchor="ctr"/>
          <a:lstStyle>
            <a:lvl1pPr algn="ctr">
              <a:defRPr sz="1559">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11187053" y="9343247"/>
            <a:ext cx="3564017" cy="536700"/>
          </a:xfrm>
          <a:prstGeom prst="rect">
            <a:avLst/>
          </a:prstGeom>
        </p:spPr>
        <p:txBody>
          <a:bodyPr vert="horz" lIns="91440" tIns="45720" rIns="91440" bIns="45720" rtlCol="0" anchor="ctr"/>
          <a:lstStyle>
            <a:lvl1pPr algn="r">
              <a:defRPr sz="1559">
                <a:solidFill>
                  <a:schemeClr val="tx1">
                    <a:tint val="75000"/>
                  </a:schemeClr>
                </a:solidFill>
              </a:defRPr>
            </a:lvl1pPr>
          </a:lstStyle>
          <a:p>
            <a:fld id="{FBCA5526-B7FF-4229-9587-25724A9E7268}" type="slidenum">
              <a:rPr lang="es-CO" smtClean="0"/>
              <a:pPr/>
              <a:t>‹Nº›</a:t>
            </a:fld>
            <a:endParaRPr lang="es-CO"/>
          </a:p>
        </p:txBody>
      </p:sp>
    </p:spTree>
    <p:extLst>
      <p:ext uri="{BB962C8B-B14F-4D97-AF65-F5344CB8AC3E}">
        <p14:creationId xmlns:p14="http://schemas.microsoft.com/office/powerpoint/2010/main" val="402902820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p:titleStyle>
    <p:bodyStyle>
      <a:lvl1pPr marL="296997" indent="-296997" algn="l" defTabSz="1187988" rtl="0" eaLnBrk="1" latinLnBrk="0" hangingPunct="1">
        <a:lnSpc>
          <a:spcPct val="90000"/>
        </a:lnSpc>
        <a:spcBef>
          <a:spcPts val="1299"/>
        </a:spcBef>
        <a:buFont typeface="Arial" panose="020B0604020202020204" pitchFamily="34" charset="0"/>
        <a:buChar char="•"/>
        <a:defRPr sz="3638" kern="1200">
          <a:solidFill>
            <a:schemeClr val="tx1"/>
          </a:solidFill>
          <a:latin typeface="+mn-lt"/>
          <a:ea typeface="+mn-ea"/>
          <a:cs typeface="+mn-cs"/>
        </a:defRPr>
      </a:lvl1pPr>
      <a:lvl2pPr marL="890991" indent="-296997" algn="l" defTabSz="1187988" rtl="0" eaLnBrk="1" latinLnBrk="0" hangingPunct="1">
        <a:lnSpc>
          <a:spcPct val="90000"/>
        </a:lnSpc>
        <a:spcBef>
          <a:spcPts val="650"/>
        </a:spcBef>
        <a:buFont typeface="Arial" panose="020B0604020202020204" pitchFamily="34" charset="0"/>
        <a:buChar char="•"/>
        <a:defRPr sz="3118" kern="1200">
          <a:solidFill>
            <a:schemeClr val="tx1"/>
          </a:solidFill>
          <a:latin typeface="+mn-lt"/>
          <a:ea typeface="+mn-ea"/>
          <a:cs typeface="+mn-cs"/>
        </a:defRPr>
      </a:lvl2pPr>
      <a:lvl3pPr marL="1484986" indent="-296997" algn="l" defTabSz="1187988" rtl="0" eaLnBrk="1" latinLnBrk="0" hangingPunct="1">
        <a:lnSpc>
          <a:spcPct val="90000"/>
        </a:lnSpc>
        <a:spcBef>
          <a:spcPts val="650"/>
        </a:spcBef>
        <a:buFont typeface="Arial" panose="020B0604020202020204" pitchFamily="34" charset="0"/>
        <a:buChar char="•"/>
        <a:defRPr sz="2598" kern="1200">
          <a:solidFill>
            <a:schemeClr val="tx1"/>
          </a:solidFill>
          <a:latin typeface="+mn-lt"/>
          <a:ea typeface="+mn-ea"/>
          <a:cs typeface="+mn-cs"/>
        </a:defRPr>
      </a:lvl3pPr>
      <a:lvl4pPr marL="2078980" indent="-296997" algn="l" defTabSz="1187988" rtl="0" eaLnBrk="1" latinLnBrk="0" hangingPunct="1">
        <a:lnSpc>
          <a:spcPct val="90000"/>
        </a:lnSpc>
        <a:spcBef>
          <a:spcPts val="650"/>
        </a:spcBef>
        <a:buFont typeface="Arial" panose="020B0604020202020204" pitchFamily="34" charset="0"/>
        <a:buChar char="•"/>
        <a:defRPr sz="2339" kern="1200">
          <a:solidFill>
            <a:schemeClr val="tx1"/>
          </a:solidFill>
          <a:latin typeface="+mn-lt"/>
          <a:ea typeface="+mn-ea"/>
          <a:cs typeface="+mn-cs"/>
        </a:defRPr>
      </a:lvl4pPr>
      <a:lvl5pPr marL="2672974" indent="-296997" algn="l" defTabSz="1187988" rtl="0" eaLnBrk="1" latinLnBrk="0" hangingPunct="1">
        <a:lnSpc>
          <a:spcPct val="90000"/>
        </a:lnSpc>
        <a:spcBef>
          <a:spcPts val="650"/>
        </a:spcBef>
        <a:buFont typeface="Arial" panose="020B0604020202020204" pitchFamily="34" charset="0"/>
        <a:buChar char="•"/>
        <a:defRPr sz="2339" kern="1200">
          <a:solidFill>
            <a:schemeClr val="tx1"/>
          </a:solidFill>
          <a:latin typeface="+mn-lt"/>
          <a:ea typeface="+mn-ea"/>
          <a:cs typeface="+mn-cs"/>
        </a:defRPr>
      </a:lvl5pPr>
      <a:lvl6pPr marL="3266968" indent="-296997" algn="l" defTabSz="1187988" rtl="0" eaLnBrk="1" latinLnBrk="0" hangingPunct="1">
        <a:lnSpc>
          <a:spcPct val="90000"/>
        </a:lnSpc>
        <a:spcBef>
          <a:spcPts val="650"/>
        </a:spcBef>
        <a:buFont typeface="Arial" panose="020B0604020202020204" pitchFamily="34" charset="0"/>
        <a:buChar char="•"/>
        <a:defRPr sz="2339" kern="1200">
          <a:solidFill>
            <a:schemeClr val="tx1"/>
          </a:solidFill>
          <a:latin typeface="+mn-lt"/>
          <a:ea typeface="+mn-ea"/>
          <a:cs typeface="+mn-cs"/>
        </a:defRPr>
      </a:lvl6pPr>
      <a:lvl7pPr marL="3860963" indent="-296997" algn="l" defTabSz="1187988" rtl="0" eaLnBrk="1" latinLnBrk="0" hangingPunct="1">
        <a:lnSpc>
          <a:spcPct val="90000"/>
        </a:lnSpc>
        <a:spcBef>
          <a:spcPts val="650"/>
        </a:spcBef>
        <a:buFont typeface="Arial" panose="020B0604020202020204" pitchFamily="34" charset="0"/>
        <a:buChar char="•"/>
        <a:defRPr sz="2339" kern="1200">
          <a:solidFill>
            <a:schemeClr val="tx1"/>
          </a:solidFill>
          <a:latin typeface="+mn-lt"/>
          <a:ea typeface="+mn-ea"/>
          <a:cs typeface="+mn-cs"/>
        </a:defRPr>
      </a:lvl7pPr>
      <a:lvl8pPr marL="4454957" indent="-296997" algn="l" defTabSz="1187988" rtl="0" eaLnBrk="1" latinLnBrk="0" hangingPunct="1">
        <a:lnSpc>
          <a:spcPct val="90000"/>
        </a:lnSpc>
        <a:spcBef>
          <a:spcPts val="650"/>
        </a:spcBef>
        <a:buFont typeface="Arial" panose="020B0604020202020204" pitchFamily="34" charset="0"/>
        <a:buChar char="•"/>
        <a:defRPr sz="2339" kern="1200">
          <a:solidFill>
            <a:schemeClr val="tx1"/>
          </a:solidFill>
          <a:latin typeface="+mn-lt"/>
          <a:ea typeface="+mn-ea"/>
          <a:cs typeface="+mn-cs"/>
        </a:defRPr>
      </a:lvl8pPr>
      <a:lvl9pPr marL="5048951" indent="-296997" algn="l" defTabSz="1187988" rtl="0" eaLnBrk="1" latinLnBrk="0" hangingPunct="1">
        <a:lnSpc>
          <a:spcPct val="90000"/>
        </a:lnSpc>
        <a:spcBef>
          <a:spcPts val="650"/>
        </a:spcBef>
        <a:buFont typeface="Arial" panose="020B0604020202020204" pitchFamily="34" charset="0"/>
        <a:buChar char="•"/>
        <a:defRPr sz="2339" kern="1200">
          <a:solidFill>
            <a:schemeClr val="tx1"/>
          </a:solidFill>
          <a:latin typeface="+mn-lt"/>
          <a:ea typeface="+mn-ea"/>
          <a:cs typeface="+mn-cs"/>
        </a:defRPr>
      </a:lvl9pPr>
    </p:bodyStyle>
    <p:otherStyle>
      <a:defPPr>
        <a:defRPr lang="en-US"/>
      </a:defPPr>
      <a:lvl1pPr marL="0" algn="l" defTabSz="1187988" rtl="0" eaLnBrk="1" latinLnBrk="0" hangingPunct="1">
        <a:defRPr sz="2339" kern="1200">
          <a:solidFill>
            <a:schemeClr val="tx1"/>
          </a:solidFill>
          <a:latin typeface="+mn-lt"/>
          <a:ea typeface="+mn-ea"/>
          <a:cs typeface="+mn-cs"/>
        </a:defRPr>
      </a:lvl1pPr>
      <a:lvl2pPr marL="593994" algn="l" defTabSz="1187988" rtl="0" eaLnBrk="1" latinLnBrk="0" hangingPunct="1">
        <a:defRPr sz="2339" kern="1200">
          <a:solidFill>
            <a:schemeClr val="tx1"/>
          </a:solidFill>
          <a:latin typeface="+mn-lt"/>
          <a:ea typeface="+mn-ea"/>
          <a:cs typeface="+mn-cs"/>
        </a:defRPr>
      </a:lvl2pPr>
      <a:lvl3pPr marL="1187988" algn="l" defTabSz="1187988" rtl="0" eaLnBrk="1" latinLnBrk="0" hangingPunct="1">
        <a:defRPr sz="2339" kern="1200">
          <a:solidFill>
            <a:schemeClr val="tx1"/>
          </a:solidFill>
          <a:latin typeface="+mn-lt"/>
          <a:ea typeface="+mn-ea"/>
          <a:cs typeface="+mn-cs"/>
        </a:defRPr>
      </a:lvl3pPr>
      <a:lvl4pPr marL="1781983" algn="l" defTabSz="1187988" rtl="0" eaLnBrk="1" latinLnBrk="0" hangingPunct="1">
        <a:defRPr sz="2339" kern="1200">
          <a:solidFill>
            <a:schemeClr val="tx1"/>
          </a:solidFill>
          <a:latin typeface="+mn-lt"/>
          <a:ea typeface="+mn-ea"/>
          <a:cs typeface="+mn-cs"/>
        </a:defRPr>
      </a:lvl4pPr>
      <a:lvl5pPr marL="2375977" algn="l" defTabSz="1187988" rtl="0" eaLnBrk="1" latinLnBrk="0" hangingPunct="1">
        <a:defRPr sz="2339" kern="1200">
          <a:solidFill>
            <a:schemeClr val="tx1"/>
          </a:solidFill>
          <a:latin typeface="+mn-lt"/>
          <a:ea typeface="+mn-ea"/>
          <a:cs typeface="+mn-cs"/>
        </a:defRPr>
      </a:lvl5pPr>
      <a:lvl6pPr marL="2969971" algn="l" defTabSz="1187988" rtl="0" eaLnBrk="1" latinLnBrk="0" hangingPunct="1">
        <a:defRPr sz="2339" kern="1200">
          <a:solidFill>
            <a:schemeClr val="tx1"/>
          </a:solidFill>
          <a:latin typeface="+mn-lt"/>
          <a:ea typeface="+mn-ea"/>
          <a:cs typeface="+mn-cs"/>
        </a:defRPr>
      </a:lvl6pPr>
      <a:lvl7pPr marL="3563965" algn="l" defTabSz="1187988" rtl="0" eaLnBrk="1" latinLnBrk="0" hangingPunct="1">
        <a:defRPr sz="2339" kern="1200">
          <a:solidFill>
            <a:schemeClr val="tx1"/>
          </a:solidFill>
          <a:latin typeface="+mn-lt"/>
          <a:ea typeface="+mn-ea"/>
          <a:cs typeface="+mn-cs"/>
        </a:defRPr>
      </a:lvl7pPr>
      <a:lvl8pPr marL="4157960" algn="l" defTabSz="1187988" rtl="0" eaLnBrk="1" latinLnBrk="0" hangingPunct="1">
        <a:defRPr sz="2339" kern="1200">
          <a:solidFill>
            <a:schemeClr val="tx1"/>
          </a:solidFill>
          <a:latin typeface="+mn-lt"/>
          <a:ea typeface="+mn-ea"/>
          <a:cs typeface="+mn-cs"/>
        </a:defRPr>
      </a:lvl8pPr>
      <a:lvl9pPr marL="4751954" algn="l" defTabSz="1187988" rtl="0" eaLnBrk="1" latinLnBrk="0" hangingPunct="1">
        <a:defRPr sz="2339"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89005" y="536704"/>
            <a:ext cx="13662065" cy="1948455"/>
          </a:xfrm>
          <a:prstGeom prst="rect">
            <a:avLst/>
          </a:prstGeom>
        </p:spPr>
        <p:txBody>
          <a:bodyPr vert="horz" lIns="91440" tIns="45720" rIns="91440" bIns="45720" rtlCol="0" anchor="ctr">
            <a:normAutofit/>
          </a:bodyPr>
          <a:lstStyle/>
          <a:p>
            <a:r>
              <a:rPr lang="es-ES"/>
              <a:t>Haga clic para modificar el estilo de título del patrón</a:t>
            </a:r>
            <a:endParaRPr lang="en-US"/>
          </a:p>
        </p:txBody>
      </p:sp>
      <p:sp>
        <p:nvSpPr>
          <p:cNvPr id="3" name="Text Placeholder 2"/>
          <p:cNvSpPr>
            <a:spLocks noGrp="1"/>
          </p:cNvSpPr>
          <p:nvPr>
            <p:ph type="body" idx="1"/>
          </p:nvPr>
        </p:nvSpPr>
        <p:spPr>
          <a:xfrm>
            <a:off x="1089005" y="2683500"/>
            <a:ext cx="13662065" cy="6396064"/>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n-US"/>
          </a:p>
        </p:txBody>
      </p:sp>
      <p:sp>
        <p:nvSpPr>
          <p:cNvPr id="4" name="Date Placeholder 3"/>
          <p:cNvSpPr>
            <a:spLocks noGrp="1"/>
          </p:cNvSpPr>
          <p:nvPr>
            <p:ph type="dt" sz="half" idx="2"/>
          </p:nvPr>
        </p:nvSpPr>
        <p:spPr>
          <a:xfrm>
            <a:off x="1089005" y="9343248"/>
            <a:ext cx="3564017" cy="536700"/>
          </a:xfrm>
          <a:prstGeom prst="rect">
            <a:avLst/>
          </a:prstGeom>
        </p:spPr>
        <p:txBody>
          <a:bodyPr vert="horz" lIns="91440" tIns="45720" rIns="91440" bIns="45720" rtlCol="0" anchor="ctr"/>
          <a:lstStyle>
            <a:lvl1pPr algn="l">
              <a:defRPr sz="1217">
                <a:solidFill>
                  <a:schemeClr val="tx1">
                    <a:tint val="75000"/>
                  </a:schemeClr>
                </a:solidFill>
              </a:defRPr>
            </a:lvl1pPr>
          </a:lstStyle>
          <a:p>
            <a:fld id="{97374370-476E-4F2A-B291-F9CF24249212}" type="datetimeFigureOut">
              <a:rPr lang="es-CO" smtClean="0"/>
              <a:pPr/>
              <a:t>14/01/2026</a:t>
            </a:fld>
            <a:endParaRPr lang="es-CO"/>
          </a:p>
        </p:txBody>
      </p:sp>
      <p:sp>
        <p:nvSpPr>
          <p:cNvPr id="5" name="Footer Placeholder 4"/>
          <p:cNvSpPr>
            <a:spLocks noGrp="1"/>
          </p:cNvSpPr>
          <p:nvPr>
            <p:ph type="ftr" sz="quarter" idx="3"/>
          </p:nvPr>
        </p:nvSpPr>
        <p:spPr>
          <a:xfrm>
            <a:off x="5247025" y="9343248"/>
            <a:ext cx="5346025" cy="536700"/>
          </a:xfrm>
          <a:prstGeom prst="rect">
            <a:avLst/>
          </a:prstGeom>
        </p:spPr>
        <p:txBody>
          <a:bodyPr vert="horz" lIns="91440" tIns="45720" rIns="91440" bIns="45720" rtlCol="0" anchor="ctr"/>
          <a:lstStyle>
            <a:lvl1pPr algn="ctr">
              <a:defRPr sz="1217">
                <a:solidFill>
                  <a:schemeClr val="tx1">
                    <a:tint val="75000"/>
                  </a:schemeClr>
                </a:solidFill>
              </a:defRPr>
            </a:lvl1pPr>
          </a:lstStyle>
          <a:p>
            <a:endParaRPr lang="es-CO"/>
          </a:p>
        </p:txBody>
      </p:sp>
      <p:sp>
        <p:nvSpPr>
          <p:cNvPr id="6" name="Slide Number Placeholder 5"/>
          <p:cNvSpPr>
            <a:spLocks noGrp="1"/>
          </p:cNvSpPr>
          <p:nvPr>
            <p:ph type="sldNum" sz="quarter" idx="4"/>
          </p:nvPr>
        </p:nvSpPr>
        <p:spPr>
          <a:xfrm>
            <a:off x="11187053" y="9343248"/>
            <a:ext cx="3564017" cy="536700"/>
          </a:xfrm>
          <a:prstGeom prst="rect">
            <a:avLst/>
          </a:prstGeom>
        </p:spPr>
        <p:txBody>
          <a:bodyPr vert="horz" lIns="91440" tIns="45720" rIns="91440" bIns="45720" rtlCol="0" anchor="ctr"/>
          <a:lstStyle>
            <a:lvl1pPr algn="r">
              <a:defRPr sz="1217">
                <a:solidFill>
                  <a:schemeClr val="tx1">
                    <a:tint val="75000"/>
                  </a:schemeClr>
                </a:solidFill>
              </a:defRPr>
            </a:lvl1pPr>
          </a:lstStyle>
          <a:p>
            <a:fld id="{FBCA5526-B7FF-4229-9587-25724A9E7268}" type="slidenum">
              <a:rPr lang="es-CO" smtClean="0"/>
              <a:pPr/>
              <a:t>‹Nº›</a:t>
            </a:fld>
            <a:endParaRPr lang="es-CO"/>
          </a:p>
        </p:txBody>
      </p:sp>
    </p:spTree>
    <p:extLst>
      <p:ext uri="{BB962C8B-B14F-4D97-AF65-F5344CB8AC3E}">
        <p14:creationId xmlns:p14="http://schemas.microsoft.com/office/powerpoint/2010/main" val="4084008913"/>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28037" rtl="0" eaLnBrk="1" latinLnBrk="0" hangingPunct="1">
        <a:lnSpc>
          <a:spcPct val="90000"/>
        </a:lnSpc>
        <a:spcBef>
          <a:spcPct val="0"/>
        </a:spcBef>
        <a:buNone/>
        <a:defRPr sz="4467" kern="1200">
          <a:solidFill>
            <a:schemeClr val="tx1"/>
          </a:solidFill>
          <a:latin typeface="+mj-lt"/>
          <a:ea typeface="+mj-ea"/>
          <a:cs typeface="+mj-cs"/>
        </a:defRPr>
      </a:lvl1pPr>
    </p:titleStyle>
    <p:bodyStyle>
      <a:lvl1pPr marL="232009" indent="-232009" algn="l" defTabSz="928037" rtl="0" eaLnBrk="1" latinLnBrk="0" hangingPunct="1">
        <a:lnSpc>
          <a:spcPct val="90000"/>
        </a:lnSpc>
        <a:spcBef>
          <a:spcPts val="1015"/>
        </a:spcBef>
        <a:buFont typeface="Arial" panose="020B0604020202020204" pitchFamily="34" charset="0"/>
        <a:buChar char="•"/>
        <a:defRPr sz="2843" kern="1200">
          <a:solidFill>
            <a:schemeClr val="tx1"/>
          </a:solidFill>
          <a:latin typeface="+mn-lt"/>
          <a:ea typeface="+mn-ea"/>
          <a:cs typeface="+mn-cs"/>
        </a:defRPr>
      </a:lvl1pPr>
      <a:lvl2pPr marL="696027" indent="-232009" algn="l" defTabSz="928037" rtl="0" eaLnBrk="1" latinLnBrk="0" hangingPunct="1">
        <a:lnSpc>
          <a:spcPct val="90000"/>
        </a:lnSpc>
        <a:spcBef>
          <a:spcPts val="507"/>
        </a:spcBef>
        <a:buFont typeface="Arial" panose="020B0604020202020204" pitchFamily="34" charset="0"/>
        <a:buChar char="•"/>
        <a:defRPr sz="2436" kern="1200">
          <a:solidFill>
            <a:schemeClr val="tx1"/>
          </a:solidFill>
          <a:latin typeface="+mn-lt"/>
          <a:ea typeface="+mn-ea"/>
          <a:cs typeface="+mn-cs"/>
        </a:defRPr>
      </a:lvl2pPr>
      <a:lvl3pPr marL="1160047" indent="-232009" algn="l" defTabSz="928037" rtl="0" eaLnBrk="1" latinLnBrk="0" hangingPunct="1">
        <a:lnSpc>
          <a:spcPct val="90000"/>
        </a:lnSpc>
        <a:spcBef>
          <a:spcPts val="507"/>
        </a:spcBef>
        <a:buFont typeface="Arial" panose="020B0604020202020204" pitchFamily="34" charset="0"/>
        <a:buChar char="•"/>
        <a:defRPr sz="2029" kern="1200">
          <a:solidFill>
            <a:schemeClr val="tx1"/>
          </a:solidFill>
          <a:latin typeface="+mn-lt"/>
          <a:ea typeface="+mn-ea"/>
          <a:cs typeface="+mn-cs"/>
        </a:defRPr>
      </a:lvl3pPr>
      <a:lvl4pPr marL="1624065" indent="-232009" algn="l" defTabSz="928037" rtl="0" eaLnBrk="1" latinLnBrk="0" hangingPunct="1">
        <a:lnSpc>
          <a:spcPct val="90000"/>
        </a:lnSpc>
        <a:spcBef>
          <a:spcPts val="507"/>
        </a:spcBef>
        <a:buFont typeface="Arial" panose="020B0604020202020204" pitchFamily="34" charset="0"/>
        <a:buChar char="•"/>
        <a:defRPr sz="1827" kern="1200">
          <a:solidFill>
            <a:schemeClr val="tx1"/>
          </a:solidFill>
          <a:latin typeface="+mn-lt"/>
          <a:ea typeface="+mn-ea"/>
          <a:cs typeface="+mn-cs"/>
        </a:defRPr>
      </a:lvl4pPr>
      <a:lvl5pPr marL="2088082" indent="-232009" algn="l" defTabSz="928037" rtl="0" eaLnBrk="1" latinLnBrk="0" hangingPunct="1">
        <a:lnSpc>
          <a:spcPct val="90000"/>
        </a:lnSpc>
        <a:spcBef>
          <a:spcPts val="507"/>
        </a:spcBef>
        <a:buFont typeface="Arial" panose="020B0604020202020204" pitchFamily="34" charset="0"/>
        <a:buChar char="•"/>
        <a:defRPr sz="1827" kern="1200">
          <a:solidFill>
            <a:schemeClr val="tx1"/>
          </a:solidFill>
          <a:latin typeface="+mn-lt"/>
          <a:ea typeface="+mn-ea"/>
          <a:cs typeface="+mn-cs"/>
        </a:defRPr>
      </a:lvl5pPr>
      <a:lvl6pPr marL="2552100" indent="-232009" algn="l" defTabSz="928037" rtl="0" eaLnBrk="1" latinLnBrk="0" hangingPunct="1">
        <a:lnSpc>
          <a:spcPct val="90000"/>
        </a:lnSpc>
        <a:spcBef>
          <a:spcPts val="507"/>
        </a:spcBef>
        <a:buFont typeface="Arial" panose="020B0604020202020204" pitchFamily="34" charset="0"/>
        <a:buChar char="•"/>
        <a:defRPr sz="1827" kern="1200">
          <a:solidFill>
            <a:schemeClr val="tx1"/>
          </a:solidFill>
          <a:latin typeface="+mn-lt"/>
          <a:ea typeface="+mn-ea"/>
          <a:cs typeface="+mn-cs"/>
        </a:defRPr>
      </a:lvl6pPr>
      <a:lvl7pPr marL="3016120" indent="-232009" algn="l" defTabSz="928037" rtl="0" eaLnBrk="1" latinLnBrk="0" hangingPunct="1">
        <a:lnSpc>
          <a:spcPct val="90000"/>
        </a:lnSpc>
        <a:spcBef>
          <a:spcPts val="507"/>
        </a:spcBef>
        <a:buFont typeface="Arial" panose="020B0604020202020204" pitchFamily="34" charset="0"/>
        <a:buChar char="•"/>
        <a:defRPr sz="1827" kern="1200">
          <a:solidFill>
            <a:schemeClr val="tx1"/>
          </a:solidFill>
          <a:latin typeface="+mn-lt"/>
          <a:ea typeface="+mn-ea"/>
          <a:cs typeface="+mn-cs"/>
        </a:defRPr>
      </a:lvl7pPr>
      <a:lvl8pPr marL="3480138" indent="-232009" algn="l" defTabSz="928037" rtl="0" eaLnBrk="1" latinLnBrk="0" hangingPunct="1">
        <a:lnSpc>
          <a:spcPct val="90000"/>
        </a:lnSpc>
        <a:spcBef>
          <a:spcPts val="507"/>
        </a:spcBef>
        <a:buFont typeface="Arial" panose="020B0604020202020204" pitchFamily="34" charset="0"/>
        <a:buChar char="•"/>
        <a:defRPr sz="1827" kern="1200">
          <a:solidFill>
            <a:schemeClr val="tx1"/>
          </a:solidFill>
          <a:latin typeface="+mn-lt"/>
          <a:ea typeface="+mn-ea"/>
          <a:cs typeface="+mn-cs"/>
        </a:defRPr>
      </a:lvl8pPr>
      <a:lvl9pPr marL="3944156" indent="-232009" algn="l" defTabSz="928037" rtl="0" eaLnBrk="1" latinLnBrk="0" hangingPunct="1">
        <a:lnSpc>
          <a:spcPct val="90000"/>
        </a:lnSpc>
        <a:spcBef>
          <a:spcPts val="507"/>
        </a:spcBef>
        <a:buFont typeface="Arial" panose="020B0604020202020204" pitchFamily="34" charset="0"/>
        <a:buChar char="•"/>
        <a:defRPr sz="1827" kern="1200">
          <a:solidFill>
            <a:schemeClr val="tx1"/>
          </a:solidFill>
          <a:latin typeface="+mn-lt"/>
          <a:ea typeface="+mn-ea"/>
          <a:cs typeface="+mn-cs"/>
        </a:defRPr>
      </a:lvl9pPr>
    </p:bodyStyle>
    <p:otherStyle>
      <a:defPPr>
        <a:defRPr lang="en-US"/>
      </a:defPPr>
      <a:lvl1pPr marL="0" algn="l" defTabSz="928037" rtl="0" eaLnBrk="1" latinLnBrk="0" hangingPunct="1">
        <a:defRPr sz="1827" kern="1200">
          <a:solidFill>
            <a:schemeClr val="tx1"/>
          </a:solidFill>
          <a:latin typeface="+mn-lt"/>
          <a:ea typeface="+mn-ea"/>
          <a:cs typeface="+mn-cs"/>
        </a:defRPr>
      </a:lvl1pPr>
      <a:lvl2pPr marL="464018" algn="l" defTabSz="928037" rtl="0" eaLnBrk="1" latinLnBrk="0" hangingPunct="1">
        <a:defRPr sz="1827" kern="1200">
          <a:solidFill>
            <a:schemeClr val="tx1"/>
          </a:solidFill>
          <a:latin typeface="+mn-lt"/>
          <a:ea typeface="+mn-ea"/>
          <a:cs typeface="+mn-cs"/>
        </a:defRPr>
      </a:lvl2pPr>
      <a:lvl3pPr marL="928037" algn="l" defTabSz="928037" rtl="0" eaLnBrk="1" latinLnBrk="0" hangingPunct="1">
        <a:defRPr sz="1827" kern="1200">
          <a:solidFill>
            <a:schemeClr val="tx1"/>
          </a:solidFill>
          <a:latin typeface="+mn-lt"/>
          <a:ea typeface="+mn-ea"/>
          <a:cs typeface="+mn-cs"/>
        </a:defRPr>
      </a:lvl3pPr>
      <a:lvl4pPr marL="1392055" algn="l" defTabSz="928037" rtl="0" eaLnBrk="1" latinLnBrk="0" hangingPunct="1">
        <a:defRPr sz="1827" kern="1200">
          <a:solidFill>
            <a:schemeClr val="tx1"/>
          </a:solidFill>
          <a:latin typeface="+mn-lt"/>
          <a:ea typeface="+mn-ea"/>
          <a:cs typeface="+mn-cs"/>
        </a:defRPr>
      </a:lvl4pPr>
      <a:lvl5pPr marL="1856073" algn="l" defTabSz="928037" rtl="0" eaLnBrk="1" latinLnBrk="0" hangingPunct="1">
        <a:defRPr sz="1827" kern="1200">
          <a:solidFill>
            <a:schemeClr val="tx1"/>
          </a:solidFill>
          <a:latin typeface="+mn-lt"/>
          <a:ea typeface="+mn-ea"/>
          <a:cs typeface="+mn-cs"/>
        </a:defRPr>
      </a:lvl5pPr>
      <a:lvl6pPr marL="2320092" algn="l" defTabSz="928037" rtl="0" eaLnBrk="1" latinLnBrk="0" hangingPunct="1">
        <a:defRPr sz="1827" kern="1200">
          <a:solidFill>
            <a:schemeClr val="tx1"/>
          </a:solidFill>
          <a:latin typeface="+mn-lt"/>
          <a:ea typeface="+mn-ea"/>
          <a:cs typeface="+mn-cs"/>
        </a:defRPr>
      </a:lvl6pPr>
      <a:lvl7pPr marL="2784110" algn="l" defTabSz="928037" rtl="0" eaLnBrk="1" latinLnBrk="0" hangingPunct="1">
        <a:defRPr sz="1827" kern="1200">
          <a:solidFill>
            <a:schemeClr val="tx1"/>
          </a:solidFill>
          <a:latin typeface="+mn-lt"/>
          <a:ea typeface="+mn-ea"/>
          <a:cs typeface="+mn-cs"/>
        </a:defRPr>
      </a:lvl7pPr>
      <a:lvl8pPr marL="3248129" algn="l" defTabSz="928037" rtl="0" eaLnBrk="1" latinLnBrk="0" hangingPunct="1">
        <a:defRPr sz="1827" kern="1200">
          <a:solidFill>
            <a:schemeClr val="tx1"/>
          </a:solidFill>
          <a:latin typeface="+mn-lt"/>
          <a:ea typeface="+mn-ea"/>
          <a:cs typeface="+mn-cs"/>
        </a:defRPr>
      </a:lvl8pPr>
      <a:lvl9pPr marL="3712147" algn="l" defTabSz="928037" rtl="0" eaLnBrk="1" latinLnBrk="0" hangingPunct="1">
        <a:defRPr sz="1827"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28.png"/><Relationship Id="rId4" Type="http://schemas.openxmlformats.org/officeDocument/2006/relationships/image" Target="../media/image27.jpeg"/></Relationships>
</file>

<file path=ppt/slides/_rels/slide11.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31.png"/><Relationship Id="rId4" Type="http://schemas.openxmlformats.org/officeDocument/2006/relationships/image" Target="../media/image30.png"/></Relationships>
</file>

<file path=ppt/slides/_rels/slide12.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hyperlink" Target="https://pixabay.com/es/photos/ni%C3%B1os-jugando-ni%C3%B1as-ejecuci%C3%B3n-433165/" TargetMode="External"/><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pxhere.com/es/photo/1339910" TargetMode="External"/><Relationship Id="rId5" Type="http://schemas.openxmlformats.org/officeDocument/2006/relationships/image" Target="../media/image34.jpeg"/><Relationship Id="rId10" Type="http://schemas.openxmlformats.org/officeDocument/2006/relationships/hyperlink" Target="https://pxhere.com/pt/photo/1034350" TargetMode="External"/><Relationship Id="rId4" Type="http://schemas.openxmlformats.org/officeDocument/2006/relationships/hyperlink" Target="https://www.pxfuel.com/es/search?q=carnaval" TargetMode="External"/><Relationship Id="rId9" Type="http://schemas.openxmlformats.org/officeDocument/2006/relationships/image" Target="../media/image36.jpeg"/></Relationships>
</file>

<file path=ppt/slides/_rels/slide14.xml.rels><?xml version="1.0" encoding="UTF-8" standalone="yes"?>
<Relationships xmlns="http://schemas.openxmlformats.org/package/2006/relationships"><Relationship Id="rId8" Type="http://schemas.openxmlformats.org/officeDocument/2006/relationships/hyperlink" Target="https://pixabay.com/es/photos/ni%C3%B1os-jugando-ni%C3%B1as-ejecuci%C3%B3n-433165/" TargetMode="External"/><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pxhere.com/es/photo/1339910" TargetMode="External"/><Relationship Id="rId5" Type="http://schemas.openxmlformats.org/officeDocument/2006/relationships/image" Target="../media/image34.jpeg"/><Relationship Id="rId10" Type="http://schemas.openxmlformats.org/officeDocument/2006/relationships/hyperlink" Target="https://pxhere.com/pt/photo/1034350" TargetMode="External"/><Relationship Id="rId4" Type="http://schemas.openxmlformats.org/officeDocument/2006/relationships/hyperlink" Target="https://www.pxfuel.com/es/search?q=carnaval" TargetMode="External"/><Relationship Id="rId9" Type="http://schemas.openxmlformats.org/officeDocument/2006/relationships/image" Target="../media/image36.jpeg"/></Relationships>
</file>

<file path=ppt/slides/_rels/slide15.xml.rels><?xml version="1.0" encoding="UTF-8" standalone="yes"?>
<Relationships xmlns="http://schemas.openxmlformats.org/package/2006/relationships"><Relationship Id="rId8" Type="http://schemas.openxmlformats.org/officeDocument/2006/relationships/hyperlink" Target="https://pixabay.com/es/photos/ni%C3%B1os-jugando-ni%C3%B1as-ejecuci%C3%B3n-433165/" TargetMode="External"/><Relationship Id="rId3" Type="http://schemas.openxmlformats.org/officeDocument/2006/relationships/image" Target="../media/image33.jpeg"/><Relationship Id="rId7" Type="http://schemas.openxmlformats.org/officeDocument/2006/relationships/image" Target="../media/image35.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pxhere.com/es/photo/1339910" TargetMode="External"/><Relationship Id="rId5" Type="http://schemas.openxmlformats.org/officeDocument/2006/relationships/image" Target="../media/image34.jpeg"/><Relationship Id="rId10" Type="http://schemas.openxmlformats.org/officeDocument/2006/relationships/hyperlink" Target="https://pxhere.com/pt/photo/1034350" TargetMode="External"/><Relationship Id="rId4" Type="http://schemas.openxmlformats.org/officeDocument/2006/relationships/hyperlink" Target="https://www.pxfuel.com/es/search?q=carnaval" TargetMode="External"/><Relationship Id="rId9" Type="http://schemas.openxmlformats.org/officeDocument/2006/relationships/image" Target="../media/image36.jpeg"/></Relationships>
</file>

<file path=ppt/slides/_rels/slide16.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png"/><Relationship Id="rId7" Type="http://schemas.openxmlformats.org/officeDocument/2006/relationships/image" Target="../media/image4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41.png"/><Relationship Id="rId5" Type="http://schemas.openxmlformats.org/officeDocument/2006/relationships/image" Target="../media/image40.png"/><Relationship Id="rId4" Type="http://schemas.openxmlformats.org/officeDocument/2006/relationships/image" Target="../media/image39.png"/><Relationship Id="rId9" Type="http://schemas.openxmlformats.org/officeDocument/2006/relationships/image" Target="../media/image44.jpeg"/></Relationships>
</file>

<file path=ppt/slides/_rels/slide1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2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57.svg"/></Relationships>
</file>

<file path=ppt/slides/_rels/slide23.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2.svg"/><Relationship Id="rId5" Type="http://schemas.openxmlformats.org/officeDocument/2006/relationships/image" Target="../media/image61.png"/><Relationship Id="rId4" Type="http://schemas.openxmlformats.org/officeDocument/2006/relationships/image" Target="../media/image60.svg"/></Relationships>
</file>

<file path=ppt/slides/_rels/slide25.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4.svg"/></Relationships>
</file>

<file path=ppt/slides/_rels/slide2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69.svg"/></Relationships>
</file>

<file path=ppt/slides/_rels/slide2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8.svg"/><Relationship Id="rId3" Type="http://schemas.openxmlformats.org/officeDocument/2006/relationships/image" Target="../media/image3.png"/><Relationship Id="rId7" Type="http://schemas.openxmlformats.org/officeDocument/2006/relationships/image" Target="../media/image7.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4.svg"/></Relationships>
</file>

<file path=ppt/slides/_rels/slide30.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3.png"/><Relationship Id="rId4" Type="http://schemas.openxmlformats.org/officeDocument/2006/relationships/image" Target="../media/image72.jpeg"/></Relationships>
</file>

<file path=ppt/slides/_rels/slide32.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1.jpeg"/><Relationship Id="rId1" Type="http://schemas.openxmlformats.org/officeDocument/2006/relationships/slideLayout" Target="../slideLayouts/slideLayout2.xml"/><Relationship Id="rId5" Type="http://schemas.openxmlformats.org/officeDocument/2006/relationships/image" Target="../media/image76.png"/><Relationship Id="rId4" Type="http://schemas.openxmlformats.org/officeDocument/2006/relationships/image" Target="../media/image75.png"/></Relationships>
</file>

<file path=ppt/slides/_rels/slide33.xml.rels><?xml version="1.0" encoding="UTF-8" standalone="yes"?>
<Relationships xmlns="http://schemas.openxmlformats.org/package/2006/relationships"><Relationship Id="rId3" Type="http://schemas.openxmlformats.org/officeDocument/2006/relationships/image" Target="../media/image77.emf"/><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78.jpeg"/></Relationships>
</file>

<file path=ppt/slides/_rels/slide34.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8" Type="http://schemas.openxmlformats.org/officeDocument/2006/relationships/hyperlink" Target="https://pixabay.com/es/f%C3%BAtbol-tono-campo-jugador-30358/" TargetMode="External"/><Relationship Id="rId3" Type="http://schemas.openxmlformats.org/officeDocument/2006/relationships/image" Target="../media/image80.jpeg"/><Relationship Id="rId7" Type="http://schemas.openxmlformats.org/officeDocument/2006/relationships/image" Target="../media/image82.pn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hyperlink" Target="https://pixabay.com/es/nataci%C3%B3n-hombre-el-agua-piscina-15301/" TargetMode="External"/><Relationship Id="rId5" Type="http://schemas.openxmlformats.org/officeDocument/2006/relationships/image" Target="../media/image81.jpeg"/><Relationship Id="rId4" Type="http://schemas.openxmlformats.org/officeDocument/2006/relationships/hyperlink" Target="https://pxhere.com/es/photo/763121" TargetMode="External"/></Relationships>
</file>

<file path=ppt/slides/_rels/slide37.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11.svg"/></Relationships>
</file>

<file path=ppt/slides/_rels/slide6.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8" Type="http://schemas.openxmlformats.org/officeDocument/2006/relationships/image" Target="../media/image17.svg"/><Relationship Id="rId13" Type="http://schemas.openxmlformats.org/officeDocument/2006/relationships/image" Target="../media/image22.png"/><Relationship Id="rId3" Type="http://schemas.openxmlformats.org/officeDocument/2006/relationships/image" Target="../media/image12.png"/><Relationship Id="rId7" Type="http://schemas.openxmlformats.org/officeDocument/2006/relationships/image" Target="../media/image16.png"/><Relationship Id="rId12" Type="http://schemas.openxmlformats.org/officeDocument/2006/relationships/image" Target="../media/image21.sv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15.svg"/><Relationship Id="rId11" Type="http://schemas.openxmlformats.org/officeDocument/2006/relationships/image" Target="../media/image20.png"/><Relationship Id="rId5" Type="http://schemas.openxmlformats.org/officeDocument/2006/relationships/image" Target="../media/image14.png"/><Relationship Id="rId10" Type="http://schemas.openxmlformats.org/officeDocument/2006/relationships/image" Target="../media/image19.svg"/><Relationship Id="rId4" Type="http://schemas.openxmlformats.org/officeDocument/2006/relationships/image" Target="../media/image13.svg"/><Relationship Id="rId9" Type="http://schemas.openxmlformats.org/officeDocument/2006/relationships/image" Target="../media/image18.png"/><Relationship Id="rId14" Type="http://schemas.openxmlformats.org/officeDocument/2006/relationships/image" Target="../media/image23.svg"/></Relationships>
</file>

<file path=ppt/slides/_rels/slide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1.jpeg"/><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Título 9">
            <a:extLst>
              <a:ext uri="{FF2B5EF4-FFF2-40B4-BE49-F238E27FC236}">
                <a16:creationId xmlns:a16="http://schemas.microsoft.com/office/drawing/2014/main" id="{53E5972A-0099-DC69-09CC-EFCD58D3D199}"/>
              </a:ext>
            </a:extLst>
          </p:cNvPr>
          <p:cNvSpPr>
            <a:spLocks noGrp="1"/>
          </p:cNvSpPr>
          <p:nvPr>
            <p:ph type="title"/>
          </p:nvPr>
        </p:nvSpPr>
        <p:spPr>
          <a:xfrm>
            <a:off x="810246" y="2133600"/>
            <a:ext cx="14219582" cy="1998633"/>
          </a:xfrm>
        </p:spPr>
        <p:txBody>
          <a:bodyPr vert="horz" lIns="91440" tIns="45720" rIns="91440" bIns="45720" rtlCol="0" anchor="b">
            <a:noAutofit/>
          </a:bodyPr>
          <a:lstStyle/>
          <a:p>
            <a:pPr algn="ctr" defTabSz="914400"/>
            <a:r>
              <a:rPr lang="en-US" sz="4400" b="1" kern="1200" dirty="0">
                <a:solidFill>
                  <a:srgbClr val="C00000"/>
                </a:solidFill>
                <a:latin typeface="Museo Sans Condensed 900" panose="02000000000000000000" pitchFamily="2" charset="0"/>
              </a:rPr>
              <a:t>INFOME A 31 DE DICI</a:t>
            </a:r>
            <a:r>
              <a:rPr lang="en-US" sz="4400" b="1" dirty="0">
                <a:solidFill>
                  <a:srgbClr val="C00000"/>
                </a:solidFill>
                <a:latin typeface="Museo Sans Condensed 900" panose="02000000000000000000" pitchFamily="2" charset="0"/>
              </a:rPr>
              <a:t>EMBRE</a:t>
            </a:r>
            <a:r>
              <a:rPr lang="en-US" sz="4400" b="1" kern="1200" dirty="0">
                <a:solidFill>
                  <a:srgbClr val="C00000"/>
                </a:solidFill>
                <a:latin typeface="Museo Sans Condensed 900" panose="02000000000000000000" pitchFamily="2" charset="0"/>
              </a:rPr>
              <a:t>  DE 2025 </a:t>
            </a:r>
            <a:br>
              <a:rPr lang="en-US" sz="4400" b="1" kern="1200" dirty="0">
                <a:solidFill>
                  <a:srgbClr val="C00000"/>
                </a:solidFill>
                <a:latin typeface="Museo Sans Condensed 900" panose="02000000000000000000" pitchFamily="2" charset="0"/>
              </a:rPr>
            </a:br>
            <a:r>
              <a:rPr lang="en-US" sz="4400" b="1" kern="1200" dirty="0">
                <a:solidFill>
                  <a:srgbClr val="C00000"/>
                </a:solidFill>
                <a:latin typeface="Museo Sans Condensed 900" panose="02000000000000000000" pitchFamily="2" charset="0"/>
              </a:rPr>
              <a:t> PLAN INSTITUCIONAL DE BIENESTAR E </a:t>
            </a:r>
            <a:br>
              <a:rPr lang="en-US" sz="4400" b="1" kern="1200" dirty="0">
                <a:solidFill>
                  <a:srgbClr val="C00000"/>
                </a:solidFill>
                <a:latin typeface="Museo Sans Condensed 900" panose="02000000000000000000" pitchFamily="2" charset="0"/>
              </a:rPr>
            </a:br>
            <a:r>
              <a:rPr lang="en-US" sz="4400" b="1" kern="1200" dirty="0">
                <a:solidFill>
                  <a:srgbClr val="C00000"/>
                </a:solidFill>
                <a:latin typeface="Museo Sans Condensed 900" panose="02000000000000000000" pitchFamily="2" charset="0"/>
              </a:rPr>
              <a:t>INCENTIVOS – PIB-</a:t>
            </a:r>
          </a:p>
        </p:txBody>
      </p:sp>
      <p:pic>
        <p:nvPicPr>
          <p:cNvPr id="7" name="Imagen 6">
            <a:extLst>
              <a:ext uri="{FF2B5EF4-FFF2-40B4-BE49-F238E27FC236}">
                <a16:creationId xmlns:a16="http://schemas.microsoft.com/office/drawing/2014/main" id="{E4A59265-3CA4-0999-81C5-43AFC49A96F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57128" y="3716597"/>
            <a:ext cx="5321816" cy="4768613"/>
          </a:xfrm>
          <a:prstGeom prst="rect">
            <a:avLst/>
          </a:prstGeom>
        </p:spPr>
      </p:pic>
      <p:cxnSp>
        <p:nvCxnSpPr>
          <p:cNvPr id="9" name="Conector recto 8">
            <a:extLst>
              <a:ext uri="{FF2B5EF4-FFF2-40B4-BE49-F238E27FC236}">
                <a16:creationId xmlns:a16="http://schemas.microsoft.com/office/drawing/2014/main" id="{AD610B99-B0CD-1013-1FD6-0FC1A4AA5EA9}"/>
              </a:ext>
            </a:extLst>
          </p:cNvPr>
          <p:cNvCxnSpPr>
            <a:cxnSpLocks/>
          </p:cNvCxnSpPr>
          <p:nvPr/>
        </p:nvCxnSpPr>
        <p:spPr>
          <a:xfrm>
            <a:off x="3419606" y="4290175"/>
            <a:ext cx="9594937" cy="0"/>
          </a:xfrm>
          <a:prstGeom prst="line">
            <a:avLst/>
          </a:prstGeom>
          <a:ln w="47625" cap="rnd" cmpd="sng">
            <a:gradFill>
              <a:gsLst>
                <a:gs pos="0">
                  <a:srgbClr val="F7B21E"/>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1">
            <a:schemeClr val="accent4"/>
          </a:lnRef>
          <a:fillRef idx="0">
            <a:schemeClr val="accent4"/>
          </a:fillRef>
          <a:effectRef idx="0">
            <a:schemeClr val="accent4"/>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2F418039-79FC-B09B-E4CB-63D085E609C4}"/>
              </a:ext>
            </a:extLst>
          </p:cNvPr>
          <p:cNvGrpSpPr/>
          <p:nvPr/>
        </p:nvGrpSpPr>
        <p:grpSpPr>
          <a:xfrm>
            <a:off x="584555" y="2001069"/>
            <a:ext cx="9391600" cy="4176359"/>
            <a:chOff x="1193793" y="1197750"/>
            <a:chExt cx="6726234" cy="1389729"/>
          </a:xfrm>
        </p:grpSpPr>
        <p:sp>
          <p:nvSpPr>
            <p:cNvPr id="6" name="CuadroTexto 5">
              <a:extLst>
                <a:ext uri="{FF2B5EF4-FFF2-40B4-BE49-F238E27FC236}">
                  <a16:creationId xmlns:a16="http://schemas.microsoft.com/office/drawing/2014/main" id="{82CA8E03-2E4B-4D85-56F2-5CFDCBA2A3D8}"/>
                </a:ext>
              </a:extLst>
            </p:cNvPr>
            <p:cNvSpPr txBox="1"/>
            <p:nvPr/>
          </p:nvSpPr>
          <p:spPr>
            <a:xfrm>
              <a:off x="1193793" y="1197750"/>
              <a:ext cx="6726234" cy="286765"/>
            </a:xfrm>
            <a:prstGeom prst="rect">
              <a:avLst/>
            </a:prstGeom>
            <a:noFill/>
          </p:spPr>
          <p:txBody>
            <a:bodyPr wrap="square" rtlCol="0" anchor="ctr">
              <a:spAutoFit/>
            </a:bodyPr>
            <a:lstStyle/>
            <a:p>
              <a:pPr algn="ctr">
                <a:defRPr/>
              </a:pPr>
              <a:r>
                <a:rPr lang="it-IT" sz="3200" b="1" dirty="0">
                  <a:solidFill>
                    <a:srgbClr val="C00000"/>
                  </a:solidFill>
                  <a:latin typeface="Museo Sans Condensed"/>
                </a:rPr>
                <a:t>Jornadas Especiales</a:t>
              </a:r>
            </a:p>
            <a:p>
              <a:pPr algn="ctr">
                <a:defRPr/>
              </a:pPr>
              <a:endParaRPr lang="es-CO" dirty="0">
                <a:solidFill>
                  <a:srgbClr val="C00000"/>
                </a:solidFill>
              </a:endParaRPr>
            </a:p>
          </p:txBody>
        </p:sp>
        <p:sp>
          <p:nvSpPr>
            <p:cNvPr id="7" name="CuadroTexto 6">
              <a:extLst>
                <a:ext uri="{FF2B5EF4-FFF2-40B4-BE49-F238E27FC236}">
                  <a16:creationId xmlns:a16="http://schemas.microsoft.com/office/drawing/2014/main" id="{649F1E68-DEB2-42B8-7A0C-3D7AA9DCD5AE}"/>
                </a:ext>
              </a:extLst>
            </p:cNvPr>
            <p:cNvSpPr txBox="1"/>
            <p:nvPr/>
          </p:nvSpPr>
          <p:spPr>
            <a:xfrm>
              <a:off x="1537546" y="1469886"/>
              <a:ext cx="6128601" cy="1117593"/>
            </a:xfrm>
            <a:prstGeom prst="rect">
              <a:avLst/>
            </a:prstGeom>
            <a:noFill/>
          </p:spPr>
          <p:txBody>
            <a:bodyPr wrap="square" lIns="91440" tIns="45720" rIns="91440" bIns="45720" anchor="t">
              <a:spAutoFit/>
            </a:bodyPr>
            <a:lstStyle/>
            <a:p>
              <a:pPr algn="just">
                <a:lnSpc>
                  <a:spcPct val="107000"/>
                </a:lnSpc>
                <a:spcAft>
                  <a:spcPts val="800"/>
                </a:spcAft>
              </a:pPr>
              <a:r>
                <a:rPr lang="es-MX" dirty="0">
                  <a:solidFill>
                    <a:schemeClr val="tx1">
                      <a:lumMod val="65000"/>
                      <a:lumOff val="35000"/>
                    </a:schemeClr>
                  </a:solidFill>
                  <a:latin typeface="Museo Sans Condensed"/>
                </a:rPr>
                <a:t>En la vigencia 2025 se desarrollaron  (5) cinco jornadas especiales, así:</a:t>
              </a:r>
            </a:p>
            <a:p>
              <a:pPr algn="just">
                <a:lnSpc>
                  <a:spcPct val="107000"/>
                </a:lnSpc>
                <a:spcAft>
                  <a:spcPts val="800"/>
                </a:spcAft>
              </a:pPr>
              <a:endParaRPr lang="es-MX" dirty="0">
                <a:solidFill>
                  <a:schemeClr val="tx1">
                    <a:lumMod val="65000"/>
                    <a:lumOff val="35000"/>
                  </a:schemeClr>
                </a:solidFill>
                <a:latin typeface="Museo Sans Condensed"/>
              </a:endParaRPr>
            </a:p>
            <a:p>
              <a:pPr algn="just">
                <a:lnSpc>
                  <a:spcPct val="107000"/>
                </a:lnSpc>
                <a:spcAft>
                  <a:spcPts val="800"/>
                </a:spcAft>
              </a:pPr>
              <a:r>
                <a:rPr lang="es-MX" dirty="0">
                  <a:solidFill>
                    <a:schemeClr val="tx1">
                      <a:lumMod val="65000"/>
                      <a:lumOff val="35000"/>
                    </a:schemeClr>
                  </a:solidFill>
                  <a:latin typeface="Museo Sans Condensed"/>
                </a:rPr>
                <a:t>1. 	Jornada especial el 1 de abril, atendiendo las condiciones especiales 	de movilidad y seguridad.</a:t>
              </a:r>
            </a:p>
            <a:p>
              <a:pPr marL="457200" indent="-457200" algn="just">
                <a:lnSpc>
                  <a:spcPct val="107000"/>
                </a:lnSpc>
                <a:spcAft>
                  <a:spcPts val="800"/>
                </a:spcAft>
                <a:buAutoNum type="arabicPeriod" startAt="2"/>
              </a:pPr>
              <a:r>
                <a:rPr lang="es-MX" dirty="0">
                  <a:solidFill>
                    <a:schemeClr val="tx1">
                      <a:lumMod val="65000"/>
                      <a:lumOff val="35000"/>
                    </a:schemeClr>
                  </a:solidFill>
                  <a:latin typeface="Museo Sans Condensed"/>
                </a:rPr>
                <a:t>Jornada especial el Sábado Santo, la cual se determinó a través de la Circular 004 del 11 de febrero de 2025.</a:t>
              </a:r>
            </a:p>
            <a:p>
              <a:pPr marL="457200" indent="-457200" algn="just">
                <a:lnSpc>
                  <a:spcPct val="107000"/>
                </a:lnSpc>
                <a:spcAft>
                  <a:spcPts val="800"/>
                </a:spcAft>
                <a:buAutoNum type="arabicPeriod" startAt="2"/>
              </a:pPr>
              <a:r>
                <a:rPr lang="es-MX" dirty="0">
                  <a:solidFill>
                    <a:schemeClr val="tx1">
                      <a:lumMod val="65000"/>
                      <a:lumOff val="35000"/>
                    </a:schemeClr>
                  </a:solidFill>
                  <a:latin typeface="Museo Sans Condensed"/>
                </a:rPr>
                <a:t>Jornada especial 31 de octubre de 2025, para brindar un espacio de compartir en familia</a:t>
              </a:r>
            </a:p>
            <a:p>
              <a:pPr marL="457200" indent="-457200" algn="just">
                <a:lnSpc>
                  <a:spcPct val="107000"/>
                </a:lnSpc>
                <a:spcAft>
                  <a:spcPts val="800"/>
                </a:spcAft>
                <a:buAutoNum type="arabicPeriod" startAt="2"/>
              </a:pPr>
              <a:r>
                <a:rPr lang="es-MX" dirty="0">
                  <a:solidFill>
                    <a:schemeClr val="tx1">
                      <a:lumMod val="65000"/>
                      <a:lumOff val="35000"/>
                    </a:schemeClr>
                  </a:solidFill>
                  <a:latin typeface="Museo Sans Condensed"/>
                </a:rPr>
                <a:t>Jornada especial 24 de diciembre, determinada por la Circular 019 del 27 de agosto de 2025.</a:t>
              </a:r>
            </a:p>
            <a:p>
              <a:pPr marL="457200" indent="-457200" algn="just">
                <a:lnSpc>
                  <a:spcPct val="107000"/>
                </a:lnSpc>
                <a:spcAft>
                  <a:spcPts val="800"/>
                </a:spcAft>
                <a:buAutoNum type="arabicPeriod" startAt="2"/>
              </a:pPr>
              <a:r>
                <a:rPr lang="es-MX" dirty="0">
                  <a:solidFill>
                    <a:schemeClr val="tx1">
                      <a:lumMod val="65000"/>
                      <a:lumOff val="35000"/>
                    </a:schemeClr>
                  </a:solidFill>
                  <a:latin typeface="Museo Sans Condensed"/>
                </a:rPr>
                <a:t>Jornada especial 31 de diciembre, determinada por la Circular 019 del 27 de agosto de 2025.</a:t>
              </a:r>
            </a:p>
          </p:txBody>
        </p:sp>
      </p:grpSp>
      <p:cxnSp>
        <p:nvCxnSpPr>
          <p:cNvPr id="9" name="Conector recto 8">
            <a:extLst>
              <a:ext uri="{FF2B5EF4-FFF2-40B4-BE49-F238E27FC236}">
                <a16:creationId xmlns:a16="http://schemas.microsoft.com/office/drawing/2014/main" id="{ACDDE5B7-4B1D-F604-DC3F-CA392257D4A8}"/>
              </a:ext>
            </a:extLst>
          </p:cNvPr>
          <p:cNvCxnSpPr>
            <a:cxnSpLocks/>
          </p:cNvCxnSpPr>
          <p:nvPr/>
        </p:nvCxnSpPr>
        <p:spPr>
          <a:xfrm>
            <a:off x="10398175" y="2132338"/>
            <a:ext cx="0" cy="5988080"/>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10" name="Imagen 9">
            <a:extLst>
              <a:ext uri="{FF2B5EF4-FFF2-40B4-BE49-F238E27FC236}">
                <a16:creationId xmlns:a16="http://schemas.microsoft.com/office/drawing/2014/main" id="{CB071F9E-143A-4C38-93EA-CCE852470A0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834482" y="5552059"/>
            <a:ext cx="2393455" cy="2365130"/>
          </a:xfrm>
          <a:prstGeom prst="rect">
            <a:avLst/>
          </a:prstGeom>
        </p:spPr>
      </p:pic>
      <p:pic>
        <p:nvPicPr>
          <p:cNvPr id="8" name="Imagen 7">
            <a:extLst>
              <a:ext uri="{FF2B5EF4-FFF2-40B4-BE49-F238E27FC236}">
                <a16:creationId xmlns:a16="http://schemas.microsoft.com/office/drawing/2014/main" id="{C15011DD-E620-1320-909E-A9AB67CC4AD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1462203" y="2132338"/>
            <a:ext cx="3171638" cy="3236063"/>
          </a:xfrm>
          <a:prstGeom prst="rect">
            <a:avLst/>
          </a:prstGeom>
        </p:spPr>
      </p:pic>
      <p:pic>
        <p:nvPicPr>
          <p:cNvPr id="13" name="Imagen 12">
            <a:extLst>
              <a:ext uri="{FF2B5EF4-FFF2-40B4-BE49-F238E27FC236}">
                <a16:creationId xmlns:a16="http://schemas.microsoft.com/office/drawing/2014/main" id="{8EA3648E-0B23-19EB-8350-5F3730D140F2}"/>
              </a:ext>
            </a:extLst>
          </p:cNvPr>
          <p:cNvPicPr>
            <a:picLocks noChangeAspect="1"/>
          </p:cNvPicPr>
          <p:nvPr/>
        </p:nvPicPr>
        <p:blipFill>
          <a:blip r:embed="rId5"/>
          <a:stretch>
            <a:fillRect/>
          </a:stretch>
        </p:blipFill>
        <p:spPr>
          <a:xfrm>
            <a:off x="10660530" y="5552059"/>
            <a:ext cx="1911598" cy="2396228"/>
          </a:xfrm>
          <a:prstGeom prst="rect">
            <a:avLst/>
          </a:prstGeom>
        </p:spPr>
      </p:pic>
      <p:sp>
        <p:nvSpPr>
          <p:cNvPr id="12" name="Google Shape;512;p35">
            <a:extLst>
              <a:ext uri="{FF2B5EF4-FFF2-40B4-BE49-F238E27FC236}">
                <a16:creationId xmlns:a16="http://schemas.microsoft.com/office/drawing/2014/main" id="{84DAA0FA-E14A-1083-4A13-14A33B91BCBC}"/>
              </a:ext>
            </a:extLst>
          </p:cNvPr>
          <p:cNvSpPr txBox="1">
            <a:spLocks/>
          </p:cNvSpPr>
          <p:nvPr/>
        </p:nvSpPr>
        <p:spPr>
          <a:xfrm>
            <a:off x="636393" y="1128122"/>
            <a:ext cx="10939994" cy="481500"/>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Equilibrio entre la vida personal, familiar y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178566538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90D8DC-28EB-D22F-1DF4-25D4F68B87FC}"/>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3124D07C-9353-F2B7-3D84-9E9973303993}"/>
              </a:ext>
            </a:extLst>
          </p:cNvPr>
          <p:cNvGrpSpPr/>
          <p:nvPr/>
        </p:nvGrpSpPr>
        <p:grpSpPr>
          <a:xfrm>
            <a:off x="816650" y="2206666"/>
            <a:ext cx="9749878" cy="1890797"/>
            <a:chOff x="1275729" y="1164739"/>
            <a:chExt cx="4603521" cy="629183"/>
          </a:xfrm>
        </p:grpSpPr>
        <p:sp>
          <p:nvSpPr>
            <p:cNvPr id="6" name="CuadroTexto 5">
              <a:extLst>
                <a:ext uri="{FF2B5EF4-FFF2-40B4-BE49-F238E27FC236}">
                  <a16:creationId xmlns:a16="http://schemas.microsoft.com/office/drawing/2014/main" id="{1599B81D-211E-1A18-0E54-841712470449}"/>
                </a:ext>
              </a:extLst>
            </p:cNvPr>
            <p:cNvSpPr txBox="1"/>
            <p:nvPr/>
          </p:nvSpPr>
          <p:spPr>
            <a:xfrm>
              <a:off x="1275729" y="1164739"/>
              <a:ext cx="4603521" cy="194590"/>
            </a:xfrm>
            <a:prstGeom prst="rect">
              <a:avLst/>
            </a:prstGeom>
            <a:noFill/>
          </p:spPr>
          <p:txBody>
            <a:bodyPr wrap="square" rtlCol="0" anchor="ctr">
              <a:spAutoFit/>
            </a:bodyPr>
            <a:lstStyle/>
            <a:p>
              <a:pPr algn="ctr">
                <a:defRPr/>
              </a:pPr>
              <a:r>
                <a:rPr lang="it-IT" sz="3200" b="1" dirty="0">
                  <a:solidFill>
                    <a:srgbClr val="C00000"/>
                  </a:solidFill>
                  <a:latin typeface="Museo Sans Condensed"/>
                </a:rPr>
                <a:t>Curso de cocina</a:t>
              </a:r>
              <a:endParaRPr lang="es-CO" sz="3200" b="1" dirty="0">
                <a:solidFill>
                  <a:srgbClr val="C00000"/>
                </a:solidFill>
                <a:latin typeface="Museo Sans Condensed"/>
              </a:endParaRPr>
            </a:p>
          </p:txBody>
        </p:sp>
        <p:sp>
          <p:nvSpPr>
            <p:cNvPr id="7" name="CuadroTexto 6">
              <a:extLst>
                <a:ext uri="{FF2B5EF4-FFF2-40B4-BE49-F238E27FC236}">
                  <a16:creationId xmlns:a16="http://schemas.microsoft.com/office/drawing/2014/main" id="{C9F9080C-4833-2ECE-6736-547FC8B1CB3D}"/>
                </a:ext>
              </a:extLst>
            </p:cNvPr>
            <p:cNvSpPr txBox="1"/>
            <p:nvPr/>
          </p:nvSpPr>
          <p:spPr>
            <a:xfrm>
              <a:off x="1275729" y="1472869"/>
              <a:ext cx="4603521" cy="321053"/>
            </a:xfrm>
            <a:prstGeom prst="rect">
              <a:avLst/>
            </a:prstGeom>
            <a:noFill/>
          </p:spPr>
          <p:txBody>
            <a:bodyPr wrap="square">
              <a:spAutoFit/>
            </a:bodyPr>
            <a:lstStyle/>
            <a:p>
              <a:pPr algn="just">
                <a:lnSpc>
                  <a:spcPct val="107000"/>
                </a:lnSpc>
                <a:spcAft>
                  <a:spcPts val="800"/>
                </a:spcAft>
              </a:pPr>
              <a:r>
                <a:rPr lang="es-MX" dirty="0">
                  <a:solidFill>
                    <a:schemeClr val="tx1">
                      <a:lumMod val="65000"/>
                      <a:lumOff val="35000"/>
                    </a:schemeClr>
                  </a:solidFill>
                  <a:latin typeface="Museo Sans Condensed"/>
                </a:rPr>
                <a:t>Se invitó a través del memorando 3-2025-27181 a las personas interesadas a realizar el Curso de Cocina, en alianza con el SENA, en el mes de noviembre, el cual se desarrolló en el CDC Simón Bolívar, con la participación de </a:t>
              </a:r>
              <a:r>
                <a:rPr lang="es-MX" b="1" dirty="0">
                  <a:solidFill>
                    <a:srgbClr val="C00000"/>
                  </a:solidFill>
                  <a:latin typeface="Museo Sans Condensed"/>
                </a:rPr>
                <a:t>25 personas</a:t>
              </a:r>
              <a:r>
                <a:rPr lang="es-MX" dirty="0">
                  <a:solidFill>
                    <a:schemeClr val="tx1">
                      <a:lumMod val="65000"/>
                      <a:lumOff val="35000"/>
                    </a:schemeClr>
                  </a:solidFill>
                  <a:latin typeface="Museo Sans Condensed"/>
                </a:rPr>
                <a:t>; las cuales aprendieron sobre cocina italiana.</a:t>
              </a:r>
            </a:p>
          </p:txBody>
        </p:sp>
      </p:grpSp>
      <p:pic>
        <p:nvPicPr>
          <p:cNvPr id="4" name="Imagen 3">
            <a:extLst>
              <a:ext uri="{FF2B5EF4-FFF2-40B4-BE49-F238E27FC236}">
                <a16:creationId xmlns:a16="http://schemas.microsoft.com/office/drawing/2014/main" id="{AF2D542A-312D-5E6C-E23F-DB1B9C5FAF96}"/>
              </a:ext>
            </a:extLst>
          </p:cNvPr>
          <p:cNvPicPr>
            <a:picLocks noChangeAspect="1"/>
          </p:cNvPicPr>
          <p:nvPr/>
        </p:nvPicPr>
        <p:blipFill>
          <a:blip r:embed="rId3"/>
          <a:stretch>
            <a:fillRect/>
          </a:stretch>
        </p:blipFill>
        <p:spPr>
          <a:xfrm>
            <a:off x="909891" y="4405439"/>
            <a:ext cx="5513696" cy="3107260"/>
          </a:xfrm>
          <a:prstGeom prst="rect">
            <a:avLst/>
          </a:prstGeom>
        </p:spPr>
      </p:pic>
      <p:pic>
        <p:nvPicPr>
          <p:cNvPr id="11" name="Imagen 10">
            <a:extLst>
              <a:ext uri="{FF2B5EF4-FFF2-40B4-BE49-F238E27FC236}">
                <a16:creationId xmlns:a16="http://schemas.microsoft.com/office/drawing/2014/main" id="{14EFA23D-7871-5BA3-02E0-F67F440D2D24}"/>
              </a:ext>
            </a:extLst>
          </p:cNvPr>
          <p:cNvPicPr>
            <a:picLocks noChangeAspect="1"/>
          </p:cNvPicPr>
          <p:nvPr/>
        </p:nvPicPr>
        <p:blipFill>
          <a:blip r:embed="rId4"/>
          <a:stretch>
            <a:fillRect/>
          </a:stretch>
        </p:blipFill>
        <p:spPr>
          <a:xfrm>
            <a:off x="6586652" y="4269549"/>
            <a:ext cx="4267309" cy="3243154"/>
          </a:xfrm>
          <a:prstGeom prst="rect">
            <a:avLst/>
          </a:prstGeom>
        </p:spPr>
      </p:pic>
      <p:pic>
        <p:nvPicPr>
          <p:cNvPr id="12" name="Imagen 11">
            <a:extLst>
              <a:ext uri="{FF2B5EF4-FFF2-40B4-BE49-F238E27FC236}">
                <a16:creationId xmlns:a16="http://schemas.microsoft.com/office/drawing/2014/main" id="{A9663EDC-7182-610F-247B-310B7CCEF4C0}"/>
              </a:ext>
            </a:extLst>
          </p:cNvPr>
          <p:cNvPicPr>
            <a:picLocks noChangeAspect="1"/>
          </p:cNvPicPr>
          <p:nvPr/>
        </p:nvPicPr>
        <p:blipFill>
          <a:blip r:embed="rId5"/>
          <a:srcRect b="19363"/>
          <a:stretch>
            <a:fillRect/>
          </a:stretch>
        </p:blipFill>
        <p:spPr>
          <a:xfrm>
            <a:off x="11027123" y="2999274"/>
            <a:ext cx="4155921" cy="4513427"/>
          </a:xfrm>
          <a:prstGeom prst="rect">
            <a:avLst/>
          </a:prstGeom>
        </p:spPr>
      </p:pic>
      <p:sp>
        <p:nvSpPr>
          <p:cNvPr id="10" name="Google Shape;512;p35">
            <a:extLst>
              <a:ext uri="{FF2B5EF4-FFF2-40B4-BE49-F238E27FC236}">
                <a16:creationId xmlns:a16="http://schemas.microsoft.com/office/drawing/2014/main" id="{A0DB4FCF-402D-8960-B5FB-439611B9703E}"/>
              </a:ext>
            </a:extLst>
          </p:cNvPr>
          <p:cNvSpPr txBox="1">
            <a:spLocks/>
          </p:cNvSpPr>
          <p:nvPr/>
        </p:nvSpPr>
        <p:spPr>
          <a:xfrm>
            <a:off x="636393" y="1128122"/>
            <a:ext cx="10939994" cy="481500"/>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Equilibrio entre la vida personal, familiar y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264627078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2F418039-79FC-B09B-E4CB-63D085E609C4}"/>
              </a:ext>
            </a:extLst>
          </p:cNvPr>
          <p:cNvGrpSpPr/>
          <p:nvPr/>
        </p:nvGrpSpPr>
        <p:grpSpPr>
          <a:xfrm>
            <a:off x="5552254" y="2313785"/>
            <a:ext cx="9258499" cy="5748328"/>
            <a:chOff x="2826353" y="1601482"/>
            <a:chExt cx="3967578" cy="2904444"/>
          </a:xfrm>
          <a:noFill/>
        </p:grpSpPr>
        <p:sp>
          <p:nvSpPr>
            <p:cNvPr id="6" name="CuadroTexto 5">
              <a:extLst>
                <a:ext uri="{FF2B5EF4-FFF2-40B4-BE49-F238E27FC236}">
                  <a16:creationId xmlns:a16="http://schemas.microsoft.com/office/drawing/2014/main" id="{82CA8E03-2E4B-4D85-56F2-5CFDCBA2A3D8}"/>
                </a:ext>
              </a:extLst>
            </p:cNvPr>
            <p:cNvSpPr txBox="1"/>
            <p:nvPr/>
          </p:nvSpPr>
          <p:spPr>
            <a:xfrm>
              <a:off x="3129543" y="1601482"/>
              <a:ext cx="3375981" cy="295468"/>
            </a:xfrm>
            <a:prstGeom prst="rect">
              <a:avLst/>
            </a:prstGeom>
            <a:grp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sz="3200" b="1" dirty="0">
                  <a:solidFill>
                    <a:srgbClr val="C00000"/>
                  </a:solidFill>
                  <a:latin typeface="Museo Sans Condensed"/>
                </a:rPr>
                <a:t>Descanso compensado</a:t>
              </a:r>
            </a:p>
          </p:txBody>
        </p:sp>
        <p:sp>
          <p:nvSpPr>
            <p:cNvPr id="7" name="CuadroTexto 6">
              <a:extLst>
                <a:ext uri="{FF2B5EF4-FFF2-40B4-BE49-F238E27FC236}">
                  <a16:creationId xmlns:a16="http://schemas.microsoft.com/office/drawing/2014/main" id="{649F1E68-DEB2-42B8-7A0C-3D7AA9DCD5AE}"/>
                </a:ext>
              </a:extLst>
            </p:cNvPr>
            <p:cNvSpPr txBox="1"/>
            <p:nvPr/>
          </p:nvSpPr>
          <p:spPr>
            <a:xfrm>
              <a:off x="2826353" y="1896950"/>
              <a:ext cx="3967578" cy="2608976"/>
            </a:xfrm>
            <a:prstGeom prst="rect">
              <a:avLst/>
            </a:prstGeom>
            <a:grpFill/>
          </p:spPr>
          <p:txBody>
            <a:bodyPr wrap="square">
              <a:spAutoFit/>
            </a:bodyPr>
            <a:lstStyle/>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a:p>
              <a:pPr marR="0" lvl="0" indent="0" algn="just" defTabSz="388620" fontAlgn="auto">
                <a:lnSpc>
                  <a:spcPct val="100000"/>
                </a:lnSpc>
                <a:spcBef>
                  <a:spcPts val="0"/>
                </a:spcBef>
                <a:spcAft>
                  <a:spcPts val="600"/>
                </a:spcAft>
                <a:buClrTx/>
                <a:buSzTx/>
                <a:buFontTx/>
                <a:buNone/>
                <a:tabLst/>
                <a:defRPr/>
              </a:pPr>
              <a:endParaRPr lang="es-ES" dirty="0">
                <a:solidFill>
                  <a:schemeClr val="tx1">
                    <a:lumMod val="65000"/>
                    <a:lumOff val="35000"/>
                  </a:schemeClr>
                </a:solidFill>
                <a:latin typeface="Museo Sans Condensed 500" panose="02000000000000000000" pitchFamily="2" charset="77"/>
              </a:endParaRPr>
            </a:p>
          </p:txBody>
        </p:sp>
      </p:grpSp>
      <p:pic>
        <p:nvPicPr>
          <p:cNvPr id="2050" name="Picture 2" descr="Imágenes de Descanso - Descarga gratuita en Freepik">
            <a:extLst>
              <a:ext uri="{FF2B5EF4-FFF2-40B4-BE49-F238E27FC236}">
                <a16:creationId xmlns:a16="http://schemas.microsoft.com/office/drawing/2014/main" id="{85387900-49CF-3692-7066-41713703024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0007" y="3648541"/>
            <a:ext cx="4762247" cy="3172686"/>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a:extLst>
              <a:ext uri="{FF2B5EF4-FFF2-40B4-BE49-F238E27FC236}">
                <a16:creationId xmlns:a16="http://schemas.microsoft.com/office/drawing/2014/main" id="{A46CCCE2-2D8A-3AFD-3A78-86FB186E9636}"/>
              </a:ext>
            </a:extLst>
          </p:cNvPr>
          <p:cNvSpPr txBox="1"/>
          <p:nvPr/>
        </p:nvSpPr>
        <p:spPr>
          <a:xfrm>
            <a:off x="5707237" y="3122299"/>
            <a:ext cx="8983035" cy="3970318"/>
          </a:xfrm>
          <a:prstGeom prst="rect">
            <a:avLst/>
          </a:prstGeom>
          <a:noFill/>
        </p:spPr>
        <p:txBody>
          <a:bodyPr wrap="square">
            <a:spAutoFit/>
          </a:bodyPr>
          <a:lstStyle>
            <a:defPPr>
              <a:defRPr lang="en-US"/>
            </a:defPPr>
            <a:lvl1pPr marR="0" lvl="0" indent="0" algn="just" fontAlgn="auto">
              <a:lnSpc>
                <a:spcPct val="100000"/>
              </a:lnSpc>
              <a:spcBef>
                <a:spcPts val="0"/>
              </a:spcBef>
              <a:spcAft>
                <a:spcPts val="0"/>
              </a:spcAft>
              <a:buClrTx/>
              <a:buSzTx/>
              <a:buFontTx/>
              <a:buNone/>
              <a:tabLst/>
              <a:defRPr sz="2100">
                <a:solidFill>
                  <a:schemeClr val="tx1">
                    <a:lumMod val="65000"/>
                    <a:lumOff val="35000"/>
                  </a:schemeClr>
                </a:solidFill>
                <a:latin typeface="Museo Sans Condensed 500" panose="02000000000000000000" pitchFamily="2" charset="77"/>
              </a:defRPr>
            </a:lvl1pPr>
          </a:lstStyle>
          <a:p>
            <a:r>
              <a:rPr lang="es-CO" sz="1800" dirty="0">
                <a:latin typeface="Museo Sans Condensed"/>
              </a:rPr>
              <a:t>En el primer semestre del año bajo la Circular Interna 004 del 11 de febrero de 2025, la Secretaría General diseñó la estrategia de compensación de tiempo para Semana Santa de 2025, en la cual participaron </a:t>
            </a:r>
            <a:r>
              <a:rPr lang="es-CO" sz="1800" b="1" dirty="0">
                <a:solidFill>
                  <a:srgbClr val="C00000"/>
                </a:solidFill>
                <a:latin typeface="Museo Sans Condensed"/>
              </a:rPr>
              <a:t>504 servidores (as</a:t>
            </a:r>
            <a:r>
              <a:rPr lang="es-CO" sz="1800" dirty="0">
                <a:latin typeface="Museo Sans Condensed"/>
              </a:rPr>
              <a:t>), conforme con las certificaciones de cumplimiento de cada dependencia.</a:t>
            </a:r>
          </a:p>
          <a:p>
            <a:r>
              <a:rPr lang="es-CO" sz="1800" dirty="0">
                <a:latin typeface="Museo Sans Condensed"/>
              </a:rPr>
              <a:t>De igual forma, bajo la Circular 019 del 27 de agosto de 2025, la Secretaría general diseñó la estrategia de compensación de tiempo para las Festividades de Fin de Año, estableciendo tres (3) turnos, así:</a:t>
            </a:r>
          </a:p>
          <a:p>
            <a:r>
              <a:rPr lang="es-CO" sz="1800" dirty="0">
                <a:latin typeface="Museo Sans Condensed"/>
              </a:rPr>
              <a:t>	</a:t>
            </a:r>
            <a:r>
              <a:rPr lang="es-CO" sz="1800" b="1" dirty="0">
                <a:solidFill>
                  <a:srgbClr val="C00000"/>
                </a:solidFill>
                <a:latin typeface="Museo Sans Condensed"/>
              </a:rPr>
              <a:t>1 turno: </a:t>
            </a:r>
            <a:r>
              <a:rPr lang="es-CO" sz="1800" dirty="0">
                <a:latin typeface="Museo Sans Condensed"/>
              </a:rPr>
              <a:t>Los días 22, 23, 24 y 26 de diciembre de 2025</a:t>
            </a:r>
          </a:p>
          <a:p>
            <a:r>
              <a:rPr lang="es-CO" sz="1800" dirty="0">
                <a:latin typeface="Museo Sans Condensed"/>
              </a:rPr>
              <a:t>	</a:t>
            </a:r>
            <a:r>
              <a:rPr lang="es-CO" sz="1800" b="1" dirty="0">
                <a:solidFill>
                  <a:srgbClr val="C00000"/>
                </a:solidFill>
                <a:latin typeface="Museo Sans Condensed"/>
              </a:rPr>
              <a:t>2 turno: </a:t>
            </a:r>
            <a:r>
              <a:rPr lang="es-CO" sz="1800" dirty="0">
                <a:latin typeface="Museo Sans Condensed"/>
              </a:rPr>
              <a:t>Los días 29, 30 y 31 de diciembre de 2025 y 2 de enero de 2026.</a:t>
            </a:r>
          </a:p>
          <a:p>
            <a:r>
              <a:rPr lang="es-CO" sz="1800" dirty="0">
                <a:latin typeface="Museo Sans Condensed"/>
              </a:rPr>
              <a:t>	</a:t>
            </a:r>
            <a:r>
              <a:rPr lang="es-CO" sz="1800" b="1" dirty="0">
                <a:solidFill>
                  <a:srgbClr val="C00000"/>
                </a:solidFill>
                <a:latin typeface="Museo Sans Condensed"/>
              </a:rPr>
              <a:t>3 turno: </a:t>
            </a:r>
            <a:r>
              <a:rPr lang="es-CO" sz="1800" dirty="0">
                <a:latin typeface="Museo Sans Condensed"/>
              </a:rPr>
              <a:t>Los días 6, 7, 8 y 9 de enero de 2026.</a:t>
            </a:r>
          </a:p>
          <a:p>
            <a:r>
              <a:rPr lang="es-CO" sz="1800" dirty="0">
                <a:latin typeface="Museo Sans Condensed"/>
              </a:rPr>
              <a:t>La estrategia establece la compensación de tiempo desde el día 11 de septiembre al 29 de octubre de 2025, con una hora antes de iniciar o finalizar el horario laboral asignado, a la cual se acogieron </a:t>
            </a:r>
            <a:r>
              <a:rPr lang="es-CO" sz="1800" b="1" dirty="0">
                <a:solidFill>
                  <a:srgbClr val="C00000"/>
                </a:solidFill>
                <a:latin typeface="Museo Sans Condensed"/>
              </a:rPr>
              <a:t>509 servidores(as).</a:t>
            </a:r>
          </a:p>
          <a:p>
            <a:endParaRPr lang="es-CO" sz="1800" b="1" dirty="0">
              <a:solidFill>
                <a:srgbClr val="C00000"/>
              </a:solidFill>
              <a:latin typeface="Museo Sans Condensed"/>
            </a:endParaRPr>
          </a:p>
          <a:p>
            <a:r>
              <a:rPr lang="es-CO" sz="1800" dirty="0">
                <a:latin typeface="Museo Sans Condensed"/>
              </a:rPr>
              <a:t>En total en la vigencia 2025 se entregaron </a:t>
            </a:r>
            <a:r>
              <a:rPr lang="es-CO" sz="1800" b="1" dirty="0">
                <a:latin typeface="Museo Sans Condensed"/>
              </a:rPr>
              <a:t>1.103 beneficios de descanso compensado</a:t>
            </a:r>
            <a:r>
              <a:rPr lang="es-CO" sz="1800" dirty="0">
                <a:latin typeface="Museo Sans Condensed"/>
              </a:rPr>
              <a:t>.</a:t>
            </a:r>
          </a:p>
        </p:txBody>
      </p:sp>
      <p:sp>
        <p:nvSpPr>
          <p:cNvPr id="9" name="Google Shape;512;p35">
            <a:extLst>
              <a:ext uri="{FF2B5EF4-FFF2-40B4-BE49-F238E27FC236}">
                <a16:creationId xmlns:a16="http://schemas.microsoft.com/office/drawing/2014/main" id="{5AB55A4E-B09E-4055-EEC7-1F4DB7FBE0BB}"/>
              </a:ext>
            </a:extLst>
          </p:cNvPr>
          <p:cNvSpPr txBox="1">
            <a:spLocks/>
          </p:cNvSpPr>
          <p:nvPr/>
        </p:nvSpPr>
        <p:spPr>
          <a:xfrm>
            <a:off x="636393" y="1128122"/>
            <a:ext cx="10939994" cy="481500"/>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Equilibrio entre la vida personal, familiar y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376671386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1CD33A3-7B46-E816-46CC-A5263026660D}"/>
            </a:ext>
          </a:extLst>
        </p:cNvPr>
        <p:cNvGrpSpPr/>
        <p:nvPr/>
      </p:nvGrpSpPr>
      <p:grpSpPr>
        <a:xfrm>
          <a:off x="0" y="0"/>
          <a:ext cx="0" cy="0"/>
          <a:chOff x="0" y="0"/>
          <a:chExt cx="0" cy="0"/>
        </a:xfrm>
      </p:grpSpPr>
      <p:sp>
        <p:nvSpPr>
          <p:cNvPr id="12" name="Google Shape;512;p35">
            <a:extLst>
              <a:ext uri="{FF2B5EF4-FFF2-40B4-BE49-F238E27FC236}">
                <a16:creationId xmlns:a16="http://schemas.microsoft.com/office/drawing/2014/main" id="{7B88F008-A61A-7F65-F6D6-B4CCA0BBF4F8}"/>
              </a:ext>
            </a:extLst>
          </p:cNvPr>
          <p:cNvSpPr txBox="1">
            <a:spLocks noGrp="1"/>
          </p:cNvSpPr>
          <p:nvPr>
            <p:ph type="title"/>
          </p:nvPr>
        </p:nvSpPr>
        <p:spPr>
          <a:xfrm>
            <a:off x="694881" y="1000983"/>
            <a:ext cx="6981547" cy="1034027"/>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s-MX" sz="4000" b="1">
                <a:latin typeface="Museo Sans Condensed 900" panose="02000000000000000000" pitchFamily="2" charset="0"/>
              </a:rPr>
              <a:t>Equilibrio entre la vida personal, familiar y laboral</a:t>
            </a:r>
            <a:endParaRPr lang="es-CO" sz="4000" b="1">
              <a:latin typeface="Museo Sans Condensed 900" panose="02000000000000000000" pitchFamily="2" charset="0"/>
            </a:endParaRPr>
          </a:p>
        </p:txBody>
      </p:sp>
      <p:grpSp>
        <p:nvGrpSpPr>
          <p:cNvPr id="13" name="Grupo 12">
            <a:extLst>
              <a:ext uri="{FF2B5EF4-FFF2-40B4-BE49-F238E27FC236}">
                <a16:creationId xmlns:a16="http://schemas.microsoft.com/office/drawing/2014/main" id="{9DF6F737-EEFA-6692-D612-EDE524EBE78E}"/>
              </a:ext>
            </a:extLst>
          </p:cNvPr>
          <p:cNvGrpSpPr/>
          <p:nvPr/>
        </p:nvGrpSpPr>
        <p:grpSpPr>
          <a:xfrm>
            <a:off x="743580" y="2340211"/>
            <a:ext cx="6503704" cy="3853402"/>
            <a:chOff x="1193793" y="1147834"/>
            <a:chExt cx="6726234" cy="1374928"/>
          </a:xfrm>
        </p:grpSpPr>
        <p:sp>
          <p:nvSpPr>
            <p:cNvPr id="15" name="CuadroTexto 14">
              <a:extLst>
                <a:ext uri="{FF2B5EF4-FFF2-40B4-BE49-F238E27FC236}">
                  <a16:creationId xmlns:a16="http://schemas.microsoft.com/office/drawing/2014/main" id="{F103F38C-62A8-49A7-77F0-ADA7CECC4644}"/>
                </a:ext>
              </a:extLst>
            </p:cNvPr>
            <p:cNvSpPr txBox="1"/>
            <p:nvPr/>
          </p:nvSpPr>
          <p:spPr>
            <a:xfrm>
              <a:off x="1193793" y="1147834"/>
              <a:ext cx="6726234" cy="483197"/>
            </a:xfrm>
            <a:prstGeom prst="rect">
              <a:avLst/>
            </a:prstGeom>
            <a:noFill/>
          </p:spPr>
          <p:txBody>
            <a:bodyPr wrap="square" lIns="91440" tIns="45720" rIns="91440" bIns="45720" rtlCol="0" anchor="ctr">
              <a:spAutoFit/>
            </a:bodyPr>
            <a:lstStyle/>
            <a:p>
              <a:pPr algn="ctr">
                <a:defRPr/>
              </a:pPr>
              <a:r>
                <a:rPr lang="it-IT" sz="3200" b="1" dirty="0">
                  <a:solidFill>
                    <a:srgbClr val="C00000"/>
                  </a:solidFill>
                  <a:latin typeface="Museo Sans Condensed"/>
                </a:rPr>
                <a:t>Vacaciones recreativas primer     semestre 2025</a:t>
              </a:r>
            </a:p>
            <a:p>
              <a:pPr algn="ctr">
                <a:defRPr/>
              </a:pPr>
              <a:endParaRPr lang="es-CO" dirty="0">
                <a:solidFill>
                  <a:srgbClr val="C00000"/>
                </a:solidFill>
                <a:latin typeface="Museo Sans Condensed 500" panose="02000000000000000000" pitchFamily="2" charset="0"/>
              </a:endParaRPr>
            </a:p>
          </p:txBody>
        </p:sp>
        <p:sp>
          <p:nvSpPr>
            <p:cNvPr id="16" name="CuadroTexto 15">
              <a:extLst>
                <a:ext uri="{FF2B5EF4-FFF2-40B4-BE49-F238E27FC236}">
                  <a16:creationId xmlns:a16="http://schemas.microsoft.com/office/drawing/2014/main" id="{EE82625D-DC4B-F064-DC08-7A1DEC3224F4}"/>
                </a:ext>
              </a:extLst>
            </p:cNvPr>
            <p:cNvSpPr txBox="1"/>
            <p:nvPr/>
          </p:nvSpPr>
          <p:spPr>
            <a:xfrm>
              <a:off x="1193793" y="1600296"/>
              <a:ext cx="6578135" cy="922466"/>
            </a:xfrm>
            <a:prstGeom prst="rect">
              <a:avLst/>
            </a:prstGeom>
            <a:noFill/>
          </p:spPr>
          <p:txBody>
            <a:bodyPr wrap="square" lIns="91440" tIns="45720" rIns="91440" bIns="45720" anchor="t">
              <a:spAutoFit/>
            </a:bodyPr>
            <a:lstStyle/>
            <a:p>
              <a:r>
                <a:rPr lang="es-MX" dirty="0">
                  <a:solidFill>
                    <a:schemeClr val="tx1">
                      <a:lumMod val="65000"/>
                      <a:lumOff val="35000"/>
                    </a:schemeClr>
                  </a:solidFill>
                  <a:latin typeface="Museo Sans Condensed"/>
                </a:rPr>
                <a:t>Del 1 al 4 de julio de 2025 se desarrolló el programa de vacaciones recreativas en la semana de receso escolar de octubre, con una </a:t>
              </a:r>
              <a:r>
                <a:rPr lang="es-MX" b="1" dirty="0">
                  <a:solidFill>
                    <a:srgbClr val="C00000"/>
                  </a:solidFill>
                  <a:latin typeface="Museo Sans Condensed"/>
                </a:rPr>
                <a:t>participación de 76 niños</a:t>
              </a:r>
              <a:r>
                <a:rPr lang="es-MX" dirty="0">
                  <a:solidFill>
                    <a:schemeClr val="tx1">
                      <a:lumMod val="65000"/>
                      <a:lumOff val="35000"/>
                    </a:schemeClr>
                  </a:solidFill>
                  <a:latin typeface="Museo Sans Condensed"/>
                </a:rPr>
                <a:t>, en donde se visitaron los siguientes lugares con las siguientes actividades:</a:t>
              </a:r>
            </a:p>
            <a:p>
              <a:pPr algn="just"/>
              <a:endParaRPr lang="es-MX" dirty="0">
                <a:solidFill>
                  <a:schemeClr val="tx1">
                    <a:lumMod val="65000"/>
                    <a:lumOff val="35000"/>
                  </a:schemeClr>
                </a:solidFill>
                <a:latin typeface="Museo Sans Condensed"/>
              </a:endParaRP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Salitre Mágico</a:t>
              </a:r>
            </a:p>
            <a:p>
              <a:pPr marL="342900" indent="-257175" algn="just">
                <a:buFont typeface="Arial" panose="020B0604020202020204" pitchFamily="34" charset="0"/>
                <a:buChar char="•"/>
              </a:pPr>
              <a:r>
                <a:rPr lang="es-MX" dirty="0" err="1">
                  <a:solidFill>
                    <a:schemeClr val="tx1">
                      <a:lumMod val="65000"/>
                      <a:lumOff val="35000"/>
                    </a:schemeClr>
                  </a:solidFill>
                  <a:latin typeface="Museo Sans Condensed"/>
                </a:rPr>
                <a:t>Makute</a:t>
              </a:r>
              <a:endParaRPr lang="es-MX" dirty="0">
                <a:solidFill>
                  <a:schemeClr val="tx1">
                    <a:lumMod val="65000"/>
                    <a:lumOff val="35000"/>
                  </a:schemeClr>
                </a:solidFill>
                <a:latin typeface="Museo Sans Condensed"/>
              </a:endParaRP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Ecoparque Chinauta</a:t>
              </a: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Monserrate y cine</a:t>
              </a:r>
            </a:p>
          </p:txBody>
        </p:sp>
      </p:grpSp>
      <p:cxnSp>
        <p:nvCxnSpPr>
          <p:cNvPr id="17" name="Conector recto 16">
            <a:extLst>
              <a:ext uri="{FF2B5EF4-FFF2-40B4-BE49-F238E27FC236}">
                <a16:creationId xmlns:a16="http://schemas.microsoft.com/office/drawing/2014/main" id="{97307FAA-0AE4-F3F1-74D2-EDCBC9BE5E5E}"/>
              </a:ext>
            </a:extLst>
          </p:cNvPr>
          <p:cNvCxnSpPr>
            <a:cxnSpLocks/>
          </p:cNvCxnSpPr>
          <p:nvPr/>
        </p:nvCxnSpPr>
        <p:spPr>
          <a:xfrm>
            <a:off x="7676430" y="2586458"/>
            <a:ext cx="0" cy="5063581"/>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3" name="Imagen 2" descr="Un par de baloncesto&#10;&#10;El contenido generado por IA puede ser incorrecto.">
            <a:extLst>
              <a:ext uri="{FF2B5EF4-FFF2-40B4-BE49-F238E27FC236}">
                <a16:creationId xmlns:a16="http://schemas.microsoft.com/office/drawing/2014/main" id="{5EAF1039-0843-4CA7-58F4-F9994C54FB04}"/>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4397" y="2773597"/>
            <a:ext cx="3333750" cy="2219325"/>
          </a:xfrm>
          <a:prstGeom prst="rect">
            <a:avLst/>
          </a:prstGeom>
        </p:spPr>
      </p:pic>
      <p:pic>
        <p:nvPicPr>
          <p:cNvPr id="5" name="Imagen 4" descr="Personas en un parque&#10;&#10;El contenido generado por IA puede ser incorrecto.">
            <a:extLst>
              <a:ext uri="{FF2B5EF4-FFF2-40B4-BE49-F238E27FC236}">
                <a16:creationId xmlns:a16="http://schemas.microsoft.com/office/drawing/2014/main" id="{E722C05A-540C-0A8D-121B-82DFDC1DFEE7}"/>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366018" y="5134362"/>
            <a:ext cx="3335562" cy="2224237"/>
          </a:xfrm>
          <a:prstGeom prst="rect">
            <a:avLst/>
          </a:prstGeom>
        </p:spPr>
      </p:pic>
      <p:pic>
        <p:nvPicPr>
          <p:cNvPr id="7" name="Imagen 6" descr="Niña caminando en el pasto&#10;&#10;El contenido generado por IA puede ser incorrecto.">
            <a:extLst>
              <a:ext uri="{FF2B5EF4-FFF2-40B4-BE49-F238E27FC236}">
                <a16:creationId xmlns:a16="http://schemas.microsoft.com/office/drawing/2014/main" id="{BD4C0800-8875-D2B3-2CCA-C346CF319EBF}"/>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366017" y="2816074"/>
            <a:ext cx="3333750" cy="2224237"/>
          </a:xfrm>
          <a:prstGeom prst="rect">
            <a:avLst/>
          </a:prstGeom>
        </p:spPr>
      </p:pic>
      <p:pic>
        <p:nvPicPr>
          <p:cNvPr id="9" name="Imagen 8" descr="Imagen que contiene exterior, pequeño, parque, banca&#10;&#10;El contenido generado por IA puede ser incorrecto.">
            <a:extLst>
              <a:ext uri="{FF2B5EF4-FFF2-40B4-BE49-F238E27FC236}">
                <a16:creationId xmlns:a16="http://schemas.microsoft.com/office/drawing/2014/main" id="{DF8940F7-17C2-B7FE-83DC-A19D6C83CCDC}"/>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04397" y="5118248"/>
            <a:ext cx="3328988" cy="2219325"/>
          </a:xfrm>
          <a:prstGeom prst="rect">
            <a:avLst/>
          </a:prstGeom>
        </p:spPr>
      </p:pic>
    </p:spTree>
    <p:extLst>
      <p:ext uri="{BB962C8B-B14F-4D97-AF65-F5344CB8AC3E}">
        <p14:creationId xmlns:p14="http://schemas.microsoft.com/office/powerpoint/2010/main" val="10818314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3D21E44-9476-F8E8-5545-23980169A2DB}"/>
            </a:ext>
          </a:extLst>
        </p:cNvPr>
        <p:cNvGrpSpPr/>
        <p:nvPr/>
      </p:nvGrpSpPr>
      <p:grpSpPr>
        <a:xfrm>
          <a:off x="0" y="0"/>
          <a:ext cx="0" cy="0"/>
          <a:chOff x="0" y="0"/>
          <a:chExt cx="0" cy="0"/>
        </a:xfrm>
      </p:grpSpPr>
      <p:sp>
        <p:nvSpPr>
          <p:cNvPr id="12" name="Google Shape;512;p35">
            <a:extLst>
              <a:ext uri="{FF2B5EF4-FFF2-40B4-BE49-F238E27FC236}">
                <a16:creationId xmlns:a16="http://schemas.microsoft.com/office/drawing/2014/main" id="{1E96CBC3-F70B-011E-550D-3EEDBC5323B0}"/>
              </a:ext>
            </a:extLst>
          </p:cNvPr>
          <p:cNvSpPr txBox="1">
            <a:spLocks noGrp="1"/>
          </p:cNvSpPr>
          <p:nvPr>
            <p:ph type="title"/>
          </p:nvPr>
        </p:nvSpPr>
        <p:spPr>
          <a:xfrm>
            <a:off x="694881" y="1000983"/>
            <a:ext cx="6981547" cy="1034027"/>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s-MX" sz="4000" b="1">
                <a:latin typeface="Museo Sans Condensed 900" panose="02000000000000000000" pitchFamily="2" charset="0"/>
              </a:rPr>
              <a:t>Equilibrio entre la vida personal, familiar y laboral</a:t>
            </a:r>
            <a:endParaRPr lang="es-CO" sz="4000" b="1">
              <a:latin typeface="Museo Sans Condensed 900" panose="02000000000000000000" pitchFamily="2" charset="0"/>
            </a:endParaRPr>
          </a:p>
        </p:txBody>
      </p:sp>
      <p:grpSp>
        <p:nvGrpSpPr>
          <p:cNvPr id="13" name="Grupo 12">
            <a:extLst>
              <a:ext uri="{FF2B5EF4-FFF2-40B4-BE49-F238E27FC236}">
                <a16:creationId xmlns:a16="http://schemas.microsoft.com/office/drawing/2014/main" id="{2AAB7D00-BD31-BF97-9657-5723691A2148}"/>
              </a:ext>
            </a:extLst>
          </p:cNvPr>
          <p:cNvGrpSpPr/>
          <p:nvPr/>
        </p:nvGrpSpPr>
        <p:grpSpPr>
          <a:xfrm>
            <a:off x="743580" y="2340212"/>
            <a:ext cx="6503704" cy="3853403"/>
            <a:chOff x="1193793" y="1147834"/>
            <a:chExt cx="6726234" cy="1374928"/>
          </a:xfrm>
        </p:grpSpPr>
        <p:sp>
          <p:nvSpPr>
            <p:cNvPr id="15" name="CuadroTexto 14">
              <a:extLst>
                <a:ext uri="{FF2B5EF4-FFF2-40B4-BE49-F238E27FC236}">
                  <a16:creationId xmlns:a16="http://schemas.microsoft.com/office/drawing/2014/main" id="{6B59D46F-0627-A77E-50E8-D4846DD5871F}"/>
                </a:ext>
              </a:extLst>
            </p:cNvPr>
            <p:cNvSpPr txBox="1"/>
            <p:nvPr/>
          </p:nvSpPr>
          <p:spPr>
            <a:xfrm>
              <a:off x="1193793" y="1147834"/>
              <a:ext cx="6726234" cy="483197"/>
            </a:xfrm>
            <a:prstGeom prst="rect">
              <a:avLst/>
            </a:prstGeom>
            <a:noFill/>
          </p:spPr>
          <p:txBody>
            <a:bodyPr wrap="square" lIns="91440" tIns="45720" rIns="91440" bIns="45720" rtlCol="0" anchor="ctr">
              <a:spAutoFit/>
            </a:bodyPr>
            <a:lstStyle/>
            <a:p>
              <a:pPr algn="ctr">
                <a:defRPr/>
              </a:pPr>
              <a:r>
                <a:rPr lang="it-IT" sz="3200" b="1" dirty="0">
                  <a:solidFill>
                    <a:srgbClr val="C00000"/>
                  </a:solidFill>
                  <a:latin typeface="Museo Sans Condensed"/>
                </a:rPr>
                <a:t>Vacaciones recreativas semana de receso 2025</a:t>
              </a:r>
            </a:p>
            <a:p>
              <a:pPr algn="ctr">
                <a:defRPr/>
              </a:pPr>
              <a:endParaRPr lang="es-CO" dirty="0">
                <a:solidFill>
                  <a:srgbClr val="C00000"/>
                </a:solidFill>
                <a:latin typeface="Museo Sans Condensed 500" panose="02000000000000000000" pitchFamily="2" charset="0"/>
              </a:endParaRPr>
            </a:p>
          </p:txBody>
        </p:sp>
        <p:sp>
          <p:nvSpPr>
            <p:cNvPr id="16" name="CuadroTexto 15">
              <a:extLst>
                <a:ext uri="{FF2B5EF4-FFF2-40B4-BE49-F238E27FC236}">
                  <a16:creationId xmlns:a16="http://schemas.microsoft.com/office/drawing/2014/main" id="{70788877-A25B-85EA-8F2C-205344F6BEAF}"/>
                </a:ext>
              </a:extLst>
            </p:cNvPr>
            <p:cNvSpPr txBox="1"/>
            <p:nvPr/>
          </p:nvSpPr>
          <p:spPr>
            <a:xfrm>
              <a:off x="1193793" y="1600296"/>
              <a:ext cx="6578135" cy="922466"/>
            </a:xfrm>
            <a:prstGeom prst="rect">
              <a:avLst/>
            </a:prstGeom>
            <a:noFill/>
          </p:spPr>
          <p:txBody>
            <a:bodyPr wrap="square" lIns="91440" tIns="45720" rIns="91440" bIns="45720" anchor="t">
              <a:spAutoFit/>
            </a:bodyPr>
            <a:lstStyle/>
            <a:p>
              <a:r>
                <a:rPr lang="es-MX" dirty="0">
                  <a:solidFill>
                    <a:schemeClr val="tx1">
                      <a:lumMod val="65000"/>
                      <a:lumOff val="35000"/>
                    </a:schemeClr>
                  </a:solidFill>
                  <a:latin typeface="Museo Sans Condensed"/>
                </a:rPr>
                <a:t>Del 6 al 8 de octubre de 2025 se desarrolló el programa de vacaciones recreativas en la semana de receso escolar de octubre, con una </a:t>
              </a:r>
              <a:r>
                <a:rPr lang="es-MX" b="1" dirty="0">
                  <a:solidFill>
                    <a:srgbClr val="C00000"/>
                  </a:solidFill>
                  <a:latin typeface="Museo Sans Condensed"/>
                </a:rPr>
                <a:t>participación de 64 niños</a:t>
              </a:r>
              <a:r>
                <a:rPr lang="es-MX" dirty="0">
                  <a:solidFill>
                    <a:schemeClr val="tx1">
                      <a:lumMod val="65000"/>
                      <a:lumOff val="35000"/>
                    </a:schemeClr>
                  </a:solidFill>
                  <a:latin typeface="Museo Sans Condensed"/>
                </a:rPr>
                <a:t>, en donde se visitaron los siguientes lugares con las siguientes actividades:</a:t>
              </a:r>
            </a:p>
            <a:p>
              <a:pPr algn="just"/>
              <a:endParaRPr lang="es-MX" dirty="0">
                <a:solidFill>
                  <a:schemeClr val="tx1">
                    <a:lumMod val="65000"/>
                    <a:lumOff val="35000"/>
                  </a:schemeClr>
                </a:solidFill>
                <a:latin typeface="Museo Sans Condensed"/>
              </a:endParaRP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Natural Extreme</a:t>
              </a: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Atracciones CC el Edén</a:t>
              </a: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Cine </a:t>
              </a:r>
              <a:r>
                <a:rPr lang="es-MX" dirty="0" err="1">
                  <a:solidFill>
                    <a:schemeClr val="tx1">
                      <a:lumMod val="65000"/>
                      <a:lumOff val="35000"/>
                    </a:schemeClr>
                  </a:solidFill>
                  <a:latin typeface="Museo Sans Condensed"/>
                </a:rPr>
                <a:t>Viziona</a:t>
              </a:r>
              <a:endParaRPr lang="es-MX" dirty="0">
                <a:solidFill>
                  <a:schemeClr val="tx1">
                    <a:lumMod val="65000"/>
                    <a:lumOff val="35000"/>
                  </a:schemeClr>
                </a:solidFill>
                <a:latin typeface="Museo Sans Condensed"/>
              </a:endParaRP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Hacienda la Odisea</a:t>
              </a:r>
            </a:p>
          </p:txBody>
        </p:sp>
      </p:grpSp>
      <p:cxnSp>
        <p:nvCxnSpPr>
          <p:cNvPr id="17" name="Conector recto 16">
            <a:extLst>
              <a:ext uri="{FF2B5EF4-FFF2-40B4-BE49-F238E27FC236}">
                <a16:creationId xmlns:a16="http://schemas.microsoft.com/office/drawing/2014/main" id="{8790EE78-C195-3D86-BD2D-91A37C3DC873}"/>
              </a:ext>
            </a:extLst>
          </p:cNvPr>
          <p:cNvCxnSpPr>
            <a:cxnSpLocks/>
          </p:cNvCxnSpPr>
          <p:nvPr/>
        </p:nvCxnSpPr>
        <p:spPr>
          <a:xfrm>
            <a:off x="7676430" y="2586458"/>
            <a:ext cx="0" cy="5063581"/>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3" name="Imagen 2" descr="Un par de baloncesto&#10;&#10;El contenido generado por IA puede ser incorrecto.">
            <a:extLst>
              <a:ext uri="{FF2B5EF4-FFF2-40B4-BE49-F238E27FC236}">
                <a16:creationId xmlns:a16="http://schemas.microsoft.com/office/drawing/2014/main" id="{FBFCA73F-5511-36CD-E59A-8E089DFD80E0}"/>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4397" y="2773597"/>
            <a:ext cx="3333750" cy="2219325"/>
          </a:xfrm>
          <a:prstGeom prst="rect">
            <a:avLst/>
          </a:prstGeom>
        </p:spPr>
      </p:pic>
      <p:pic>
        <p:nvPicPr>
          <p:cNvPr id="5" name="Imagen 4" descr="Personas en un parque&#10;&#10;El contenido generado por IA puede ser incorrecto.">
            <a:extLst>
              <a:ext uri="{FF2B5EF4-FFF2-40B4-BE49-F238E27FC236}">
                <a16:creationId xmlns:a16="http://schemas.microsoft.com/office/drawing/2014/main" id="{58BC24A8-2DC8-5261-E6F3-FA5EE5234800}"/>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366018" y="5134362"/>
            <a:ext cx="3335562" cy="2224237"/>
          </a:xfrm>
          <a:prstGeom prst="rect">
            <a:avLst/>
          </a:prstGeom>
        </p:spPr>
      </p:pic>
      <p:pic>
        <p:nvPicPr>
          <p:cNvPr id="7" name="Imagen 6" descr="Niña caminando en el pasto&#10;&#10;El contenido generado por IA puede ser incorrecto.">
            <a:extLst>
              <a:ext uri="{FF2B5EF4-FFF2-40B4-BE49-F238E27FC236}">
                <a16:creationId xmlns:a16="http://schemas.microsoft.com/office/drawing/2014/main" id="{15214C3A-5829-7F6F-9974-BDC3BCF10F9A}"/>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366017" y="2816074"/>
            <a:ext cx="3333750" cy="2224237"/>
          </a:xfrm>
          <a:prstGeom prst="rect">
            <a:avLst/>
          </a:prstGeom>
        </p:spPr>
      </p:pic>
      <p:pic>
        <p:nvPicPr>
          <p:cNvPr id="9" name="Imagen 8" descr="Imagen que contiene exterior, pequeño, parque, banca&#10;&#10;El contenido generado por IA puede ser incorrecto.">
            <a:extLst>
              <a:ext uri="{FF2B5EF4-FFF2-40B4-BE49-F238E27FC236}">
                <a16:creationId xmlns:a16="http://schemas.microsoft.com/office/drawing/2014/main" id="{DE1F3FE6-1A1C-2A09-BDA3-CD0DD82D200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04397" y="5118248"/>
            <a:ext cx="3328988" cy="2219325"/>
          </a:xfrm>
          <a:prstGeom prst="rect">
            <a:avLst/>
          </a:prstGeom>
        </p:spPr>
      </p:pic>
    </p:spTree>
    <p:extLst>
      <p:ext uri="{BB962C8B-B14F-4D97-AF65-F5344CB8AC3E}">
        <p14:creationId xmlns:p14="http://schemas.microsoft.com/office/powerpoint/2010/main" val="838624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3959AC7A-C654-1D3E-F177-8C2174972C62}"/>
            </a:ext>
          </a:extLst>
        </p:cNvPr>
        <p:cNvGrpSpPr/>
        <p:nvPr/>
      </p:nvGrpSpPr>
      <p:grpSpPr>
        <a:xfrm>
          <a:off x="0" y="0"/>
          <a:ext cx="0" cy="0"/>
          <a:chOff x="0" y="0"/>
          <a:chExt cx="0" cy="0"/>
        </a:xfrm>
      </p:grpSpPr>
      <p:sp>
        <p:nvSpPr>
          <p:cNvPr id="12" name="Google Shape;512;p35">
            <a:extLst>
              <a:ext uri="{FF2B5EF4-FFF2-40B4-BE49-F238E27FC236}">
                <a16:creationId xmlns:a16="http://schemas.microsoft.com/office/drawing/2014/main" id="{D127EBF6-116D-687C-43FC-C48E0C0F0F30}"/>
              </a:ext>
            </a:extLst>
          </p:cNvPr>
          <p:cNvSpPr txBox="1">
            <a:spLocks noGrp="1"/>
          </p:cNvSpPr>
          <p:nvPr>
            <p:ph type="title"/>
          </p:nvPr>
        </p:nvSpPr>
        <p:spPr>
          <a:xfrm>
            <a:off x="694881" y="1000983"/>
            <a:ext cx="6981547" cy="1034027"/>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s-MX" sz="4000" b="1" dirty="0">
                <a:latin typeface="Museo Sans Condensed 900" panose="02000000000000000000" pitchFamily="2" charset="0"/>
              </a:rPr>
              <a:t>Equilibrio entre la vida personal, familiar y laboral</a:t>
            </a:r>
            <a:endParaRPr lang="es-CO" sz="4000" b="1" dirty="0">
              <a:latin typeface="Museo Sans Condensed 900" panose="02000000000000000000" pitchFamily="2" charset="0"/>
            </a:endParaRPr>
          </a:p>
        </p:txBody>
      </p:sp>
      <p:grpSp>
        <p:nvGrpSpPr>
          <p:cNvPr id="13" name="Grupo 12">
            <a:extLst>
              <a:ext uri="{FF2B5EF4-FFF2-40B4-BE49-F238E27FC236}">
                <a16:creationId xmlns:a16="http://schemas.microsoft.com/office/drawing/2014/main" id="{79E3E964-57E3-22BF-8B00-8AC12411CAF3}"/>
              </a:ext>
            </a:extLst>
          </p:cNvPr>
          <p:cNvGrpSpPr/>
          <p:nvPr/>
        </p:nvGrpSpPr>
        <p:grpSpPr>
          <a:xfrm>
            <a:off x="743580" y="2340212"/>
            <a:ext cx="6503704" cy="3853403"/>
            <a:chOff x="1193793" y="1147834"/>
            <a:chExt cx="6726234" cy="1374928"/>
          </a:xfrm>
        </p:grpSpPr>
        <p:sp>
          <p:nvSpPr>
            <p:cNvPr id="15" name="CuadroTexto 14">
              <a:extLst>
                <a:ext uri="{FF2B5EF4-FFF2-40B4-BE49-F238E27FC236}">
                  <a16:creationId xmlns:a16="http://schemas.microsoft.com/office/drawing/2014/main" id="{483A4195-101B-6396-835F-FD51D60241A4}"/>
                </a:ext>
              </a:extLst>
            </p:cNvPr>
            <p:cNvSpPr txBox="1"/>
            <p:nvPr/>
          </p:nvSpPr>
          <p:spPr>
            <a:xfrm>
              <a:off x="1193793" y="1147834"/>
              <a:ext cx="6726234" cy="483197"/>
            </a:xfrm>
            <a:prstGeom prst="rect">
              <a:avLst/>
            </a:prstGeom>
            <a:noFill/>
          </p:spPr>
          <p:txBody>
            <a:bodyPr wrap="square" lIns="91440" tIns="45720" rIns="91440" bIns="45720" rtlCol="0" anchor="ctr">
              <a:spAutoFit/>
            </a:bodyPr>
            <a:lstStyle/>
            <a:p>
              <a:pPr algn="ctr">
                <a:defRPr/>
              </a:pPr>
              <a:r>
                <a:rPr lang="it-IT" sz="3200" b="1" dirty="0">
                  <a:solidFill>
                    <a:srgbClr val="C00000"/>
                  </a:solidFill>
                  <a:latin typeface="Museo Sans Condensed"/>
                </a:rPr>
                <a:t>Vacaciones recreativas segundo semestre 2025</a:t>
              </a:r>
            </a:p>
            <a:p>
              <a:pPr algn="ctr">
                <a:defRPr/>
              </a:pPr>
              <a:endParaRPr lang="es-CO" dirty="0">
                <a:solidFill>
                  <a:srgbClr val="C00000"/>
                </a:solidFill>
                <a:latin typeface="Museo Sans Condensed 500" panose="02000000000000000000" pitchFamily="2" charset="0"/>
              </a:endParaRPr>
            </a:p>
          </p:txBody>
        </p:sp>
        <p:sp>
          <p:nvSpPr>
            <p:cNvPr id="16" name="CuadroTexto 15">
              <a:extLst>
                <a:ext uri="{FF2B5EF4-FFF2-40B4-BE49-F238E27FC236}">
                  <a16:creationId xmlns:a16="http://schemas.microsoft.com/office/drawing/2014/main" id="{EF2C3922-D7EF-FF15-A23C-2C607930910A}"/>
                </a:ext>
              </a:extLst>
            </p:cNvPr>
            <p:cNvSpPr txBox="1"/>
            <p:nvPr/>
          </p:nvSpPr>
          <p:spPr>
            <a:xfrm>
              <a:off x="1193793" y="1600296"/>
              <a:ext cx="6578135" cy="922466"/>
            </a:xfrm>
            <a:prstGeom prst="rect">
              <a:avLst/>
            </a:prstGeom>
            <a:noFill/>
          </p:spPr>
          <p:txBody>
            <a:bodyPr wrap="square" lIns="91440" tIns="45720" rIns="91440" bIns="45720" anchor="t">
              <a:spAutoFit/>
            </a:bodyPr>
            <a:lstStyle/>
            <a:p>
              <a:r>
                <a:rPr lang="es-MX" dirty="0">
                  <a:solidFill>
                    <a:schemeClr val="tx1">
                      <a:lumMod val="65000"/>
                      <a:lumOff val="35000"/>
                    </a:schemeClr>
                  </a:solidFill>
                  <a:latin typeface="Museo Sans Condensed"/>
                </a:rPr>
                <a:t>Del 25 al 28 de noviembre de 2025 se desarrolló el programa de vacaciones recreativas segundo semestre, con una </a:t>
              </a:r>
              <a:r>
                <a:rPr lang="es-MX" b="1" dirty="0">
                  <a:solidFill>
                    <a:srgbClr val="C00000"/>
                  </a:solidFill>
                  <a:latin typeface="Museo Sans Condensed"/>
                </a:rPr>
                <a:t>participación de 79 niños</a:t>
              </a:r>
              <a:r>
                <a:rPr lang="es-MX" dirty="0">
                  <a:solidFill>
                    <a:schemeClr val="tx1">
                      <a:lumMod val="65000"/>
                      <a:lumOff val="35000"/>
                    </a:schemeClr>
                  </a:solidFill>
                  <a:latin typeface="Museo Sans Condensed"/>
                </a:rPr>
                <a:t>, en donde se visitaron los siguientes lugares con las siguientes actividades:</a:t>
              </a:r>
            </a:p>
            <a:p>
              <a:pPr algn="just"/>
              <a:endParaRPr lang="es-MX" dirty="0">
                <a:solidFill>
                  <a:schemeClr val="tx1">
                    <a:lumMod val="65000"/>
                    <a:lumOff val="35000"/>
                  </a:schemeClr>
                </a:solidFill>
                <a:latin typeface="Museo Sans Condensed"/>
              </a:endParaRP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Granja Extrema Villeta</a:t>
              </a: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Parque </a:t>
              </a:r>
              <a:r>
                <a:rPr lang="es-MX" dirty="0" err="1">
                  <a:solidFill>
                    <a:schemeClr val="tx1">
                      <a:lumMod val="65000"/>
                      <a:lumOff val="35000"/>
                    </a:schemeClr>
                  </a:solidFill>
                  <a:latin typeface="Museo Sans Condensed"/>
                </a:rPr>
                <a:t>Kualamelgar</a:t>
              </a:r>
              <a:endParaRPr lang="es-MX" dirty="0">
                <a:solidFill>
                  <a:schemeClr val="tx1">
                    <a:lumMod val="65000"/>
                    <a:lumOff val="35000"/>
                  </a:schemeClr>
                </a:solidFill>
                <a:latin typeface="Museo Sans Condensed"/>
              </a:endParaRP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Parque Jaime Duque</a:t>
              </a:r>
            </a:p>
            <a:p>
              <a:pPr marL="342900" indent="-257175" algn="just">
                <a:buFont typeface="Arial" panose="020B0604020202020204" pitchFamily="34" charset="0"/>
                <a:buChar char="•"/>
              </a:pPr>
              <a:r>
                <a:rPr lang="es-MX" dirty="0">
                  <a:solidFill>
                    <a:schemeClr val="tx1">
                      <a:lumMod val="65000"/>
                      <a:lumOff val="35000"/>
                    </a:schemeClr>
                  </a:solidFill>
                  <a:latin typeface="Museo Sans Condensed"/>
                </a:rPr>
                <a:t>Show Placen y Cine Colombia</a:t>
              </a:r>
            </a:p>
          </p:txBody>
        </p:sp>
      </p:grpSp>
      <p:cxnSp>
        <p:nvCxnSpPr>
          <p:cNvPr id="17" name="Conector recto 16">
            <a:extLst>
              <a:ext uri="{FF2B5EF4-FFF2-40B4-BE49-F238E27FC236}">
                <a16:creationId xmlns:a16="http://schemas.microsoft.com/office/drawing/2014/main" id="{DEE7A179-4AAD-3275-C5FC-F8B960CFB2E1}"/>
              </a:ext>
            </a:extLst>
          </p:cNvPr>
          <p:cNvCxnSpPr>
            <a:cxnSpLocks/>
          </p:cNvCxnSpPr>
          <p:nvPr/>
        </p:nvCxnSpPr>
        <p:spPr>
          <a:xfrm>
            <a:off x="7676430" y="2586458"/>
            <a:ext cx="0" cy="5063581"/>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3" name="Imagen 2" descr="Un par de baloncesto&#10;&#10;El contenido generado por IA puede ser incorrecto.">
            <a:extLst>
              <a:ext uri="{FF2B5EF4-FFF2-40B4-BE49-F238E27FC236}">
                <a16:creationId xmlns:a16="http://schemas.microsoft.com/office/drawing/2014/main" id="{3231CD32-EA64-3050-E395-07B46345B5C3}"/>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7904397" y="2773597"/>
            <a:ext cx="3333750" cy="2219325"/>
          </a:xfrm>
          <a:prstGeom prst="rect">
            <a:avLst/>
          </a:prstGeom>
        </p:spPr>
      </p:pic>
      <p:pic>
        <p:nvPicPr>
          <p:cNvPr id="5" name="Imagen 4" descr="Personas en un parque&#10;&#10;El contenido generado por IA puede ser incorrecto.">
            <a:extLst>
              <a:ext uri="{FF2B5EF4-FFF2-40B4-BE49-F238E27FC236}">
                <a16:creationId xmlns:a16="http://schemas.microsoft.com/office/drawing/2014/main" id="{BD2AAAA5-6339-1C92-776B-DADE213122CE}"/>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366018" y="5134362"/>
            <a:ext cx="3335562" cy="2224237"/>
          </a:xfrm>
          <a:prstGeom prst="rect">
            <a:avLst/>
          </a:prstGeom>
        </p:spPr>
      </p:pic>
      <p:pic>
        <p:nvPicPr>
          <p:cNvPr id="7" name="Imagen 6" descr="Niña caminando en el pasto&#10;&#10;El contenido generado por IA puede ser incorrecto.">
            <a:extLst>
              <a:ext uri="{FF2B5EF4-FFF2-40B4-BE49-F238E27FC236}">
                <a16:creationId xmlns:a16="http://schemas.microsoft.com/office/drawing/2014/main" id="{BAEA2C18-9FF0-6CFF-1590-1064033F9A03}"/>
              </a:ext>
            </a:extLst>
          </p:cNvPr>
          <p:cNvPicPr>
            <a:picLocks noChangeAspect="1"/>
          </p:cNvPicPr>
          <p:nvPr/>
        </p:nvPicPr>
        <p:blipFill>
          <a:blip r:embed="rId7">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366017" y="2816074"/>
            <a:ext cx="3333750" cy="2224237"/>
          </a:xfrm>
          <a:prstGeom prst="rect">
            <a:avLst/>
          </a:prstGeom>
        </p:spPr>
      </p:pic>
      <p:pic>
        <p:nvPicPr>
          <p:cNvPr id="9" name="Imagen 8" descr="Imagen que contiene exterior, pequeño, parque, banca&#10;&#10;El contenido generado por IA puede ser incorrecto.">
            <a:extLst>
              <a:ext uri="{FF2B5EF4-FFF2-40B4-BE49-F238E27FC236}">
                <a16:creationId xmlns:a16="http://schemas.microsoft.com/office/drawing/2014/main" id="{EC8C37BF-6A55-2A7E-A975-E2ADA03FAD5E}"/>
              </a:ext>
            </a:extLst>
          </p:cNvPr>
          <p:cNvPicPr>
            <a:picLocks noChangeAspect="1"/>
          </p:cNvPicPr>
          <p:nvPr/>
        </p:nvPicPr>
        <p:blipFill>
          <a:blip r:embed="rId9" cstate="print">
            <a:extLst>
              <a:ext uri="{28A0092B-C50C-407E-A947-70E740481C1C}">
                <a14:useLocalDpi xmlns:a14="http://schemas.microsoft.com/office/drawing/2010/main" val="0"/>
              </a:ext>
              <a:ext uri="{837473B0-CC2E-450A-ABE3-18F120FF3D39}">
                <a1611:picAttrSrcUrl xmlns:a1611="http://schemas.microsoft.com/office/drawing/2016/11/main" r:id="rId10"/>
              </a:ext>
            </a:extLst>
          </a:blip>
          <a:stretch>
            <a:fillRect/>
          </a:stretch>
        </p:blipFill>
        <p:spPr>
          <a:xfrm>
            <a:off x="7904397" y="5118248"/>
            <a:ext cx="3328988" cy="2219325"/>
          </a:xfrm>
          <a:prstGeom prst="rect">
            <a:avLst/>
          </a:prstGeom>
        </p:spPr>
      </p:pic>
    </p:spTree>
    <p:extLst>
      <p:ext uri="{BB962C8B-B14F-4D97-AF65-F5344CB8AC3E}">
        <p14:creationId xmlns:p14="http://schemas.microsoft.com/office/powerpoint/2010/main" val="19396515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5527697" y="2822521"/>
            <a:ext cx="0" cy="5057962"/>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37B218C6-93C5-737D-D99A-715759B417F6}"/>
              </a:ext>
            </a:extLst>
          </p:cNvPr>
          <p:cNvGrpSpPr/>
          <p:nvPr/>
        </p:nvGrpSpPr>
        <p:grpSpPr>
          <a:xfrm>
            <a:off x="5664199" y="1907752"/>
            <a:ext cx="9214752" cy="5621276"/>
            <a:chOff x="1742782" y="1082543"/>
            <a:chExt cx="6139811" cy="3443925"/>
          </a:xfrm>
          <a:solidFill>
            <a:schemeClr val="bg1">
              <a:lumMod val="95000"/>
            </a:schemeClr>
          </a:solidFill>
        </p:grpSpPr>
        <p:sp>
          <p:nvSpPr>
            <p:cNvPr id="9" name="CuadroTexto 8">
              <a:extLst>
                <a:ext uri="{FF2B5EF4-FFF2-40B4-BE49-F238E27FC236}">
                  <a16:creationId xmlns:a16="http://schemas.microsoft.com/office/drawing/2014/main" id="{7A2B71E0-EF4D-819E-6182-4195C52BAD05}"/>
                </a:ext>
              </a:extLst>
            </p:cNvPr>
            <p:cNvSpPr txBox="1"/>
            <p:nvPr/>
          </p:nvSpPr>
          <p:spPr>
            <a:xfrm>
              <a:off x="1742782" y="1082543"/>
              <a:ext cx="6075744" cy="358268"/>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sz="3200" b="1" dirty="0">
                  <a:solidFill>
                    <a:srgbClr val="C00000"/>
                  </a:solidFill>
                  <a:latin typeface="Museo Sans Condensed"/>
                </a:rPr>
                <a:t>Estamos de feria</a:t>
              </a:r>
            </a:p>
          </p:txBody>
        </p:sp>
        <p:sp>
          <p:nvSpPr>
            <p:cNvPr id="10" name="CuadroTexto 9">
              <a:extLst>
                <a:ext uri="{FF2B5EF4-FFF2-40B4-BE49-F238E27FC236}">
                  <a16:creationId xmlns:a16="http://schemas.microsoft.com/office/drawing/2014/main" id="{11A1D350-CA46-31FD-5B24-5B23EC180BC6}"/>
                </a:ext>
              </a:extLst>
            </p:cNvPr>
            <p:cNvSpPr txBox="1"/>
            <p:nvPr/>
          </p:nvSpPr>
          <p:spPr>
            <a:xfrm>
              <a:off x="1742782" y="1754605"/>
              <a:ext cx="6139811" cy="2771863"/>
            </a:xfrm>
            <a:prstGeom prst="rect">
              <a:avLst/>
            </a:prstGeom>
            <a:noFill/>
          </p:spPr>
          <p:txBody>
            <a:bodyPr wrap="square" lIns="91440" tIns="45720" rIns="91440" bIns="4572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En la vigencia 2025 se han desarrollado cuatro (4) actividades “Estamos de Feria”, en las cuales, con aliados estratégicos de la Entidad, se ofrecen servicios de salud, financieros, oftalmológicos, ortopédicos, de vivienda, educativos, de bienestar y entretenimiento entre otros, así:</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MX" dirty="0">
                <a:solidFill>
                  <a:schemeClr val="tx1">
                    <a:lumMod val="65000"/>
                    <a:lumOff val="35000"/>
                  </a:schemeClr>
                </a:solidFill>
                <a:latin typeface="Museo Sans Condensed"/>
              </a:endParaRPr>
            </a:p>
            <a:p>
              <a:pPr lvl="0" algn="just">
                <a:buFont typeface="Wingdings" pitchFamily="2" charset="2"/>
                <a:buChar char="ü"/>
                <a:defRPr/>
              </a:pPr>
              <a:r>
                <a:rPr lang="es-MX" dirty="0">
                  <a:solidFill>
                    <a:schemeClr val="tx1">
                      <a:lumMod val="65000"/>
                      <a:lumOff val="35000"/>
                    </a:schemeClr>
                  </a:solidFill>
                  <a:latin typeface="Museo Sans Condensed"/>
                </a:rPr>
                <a:t>El día 26 de marzo en la plazoleta de Banderas de la Manzana Liévano: Participaron 25 expositores y 20 emprendimientos.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MX" dirty="0">
                <a:solidFill>
                  <a:schemeClr val="tx1">
                    <a:lumMod val="65000"/>
                    <a:lumOff val="35000"/>
                  </a:schemeClr>
                </a:solidFill>
                <a:latin typeface="Museo Sans Condensed"/>
              </a:endParaRPr>
            </a:p>
            <a:p>
              <a:pPr lvl="0" algn="just">
                <a:buFont typeface="Wingdings" pitchFamily="2" charset="2"/>
                <a:buChar char="ü"/>
                <a:defRPr/>
              </a:pPr>
              <a:r>
                <a:rPr lang="es-MX" dirty="0">
                  <a:solidFill>
                    <a:schemeClr val="tx1">
                      <a:lumMod val="65000"/>
                      <a:lumOff val="35000"/>
                    </a:schemeClr>
                  </a:solidFill>
                  <a:latin typeface="Museo Sans Condensed"/>
                </a:rPr>
                <a:t>El día 25 de junio en la parte interna del  </a:t>
              </a:r>
              <a:r>
                <a:rPr lang="es-MX" dirty="0" err="1">
                  <a:solidFill>
                    <a:schemeClr val="tx1">
                      <a:lumMod val="65000"/>
                      <a:lumOff val="35000"/>
                    </a:schemeClr>
                  </a:solidFill>
                  <a:latin typeface="Museo Sans Condensed"/>
                </a:rPr>
                <a:t>SuperCade</a:t>
              </a:r>
              <a:r>
                <a:rPr lang="es-MX" dirty="0">
                  <a:solidFill>
                    <a:schemeClr val="tx1">
                      <a:lumMod val="65000"/>
                      <a:lumOff val="35000"/>
                    </a:schemeClr>
                  </a:solidFill>
                  <a:latin typeface="Museo Sans Condensed"/>
                </a:rPr>
                <a:t> 20 de Julio: Participaron 12 expositores y emprendimientos.</a:t>
              </a:r>
            </a:p>
            <a:p>
              <a:pPr lvl="0" algn="just">
                <a:buFont typeface="Wingdings" pitchFamily="2" charset="2"/>
                <a:buChar char="ü"/>
                <a:defRPr/>
              </a:pPr>
              <a:endParaRPr lang="es-MX" dirty="0">
                <a:solidFill>
                  <a:schemeClr val="tx1">
                    <a:lumMod val="65000"/>
                    <a:lumOff val="35000"/>
                  </a:schemeClr>
                </a:solidFill>
                <a:latin typeface="Museo Sans Condensed"/>
              </a:endParaRPr>
            </a:p>
            <a:p>
              <a:pPr lvl="0" algn="just">
                <a:buFont typeface="Wingdings" pitchFamily="2" charset="2"/>
                <a:buChar char="ü"/>
                <a:defRPr/>
              </a:pPr>
              <a:r>
                <a:rPr lang="es-MX" dirty="0">
                  <a:solidFill>
                    <a:schemeClr val="tx1">
                      <a:lumMod val="65000"/>
                      <a:lumOff val="35000"/>
                    </a:schemeClr>
                  </a:solidFill>
                  <a:latin typeface="Museo Sans Condensed"/>
                </a:rPr>
                <a:t>El día 29 de septiembre en el Archivo de Bogotá, con la participación de 23 expositores y 11 emprendimientos.</a:t>
              </a:r>
            </a:p>
            <a:p>
              <a:pPr lvl="0" algn="just">
                <a:buFont typeface="Wingdings" pitchFamily="2" charset="2"/>
                <a:buChar char="ü"/>
                <a:defRPr/>
              </a:pPr>
              <a:endParaRPr lang="es-MX" dirty="0">
                <a:solidFill>
                  <a:schemeClr val="tx1">
                    <a:lumMod val="65000"/>
                    <a:lumOff val="35000"/>
                  </a:schemeClr>
                </a:solidFill>
                <a:latin typeface="Museo Sans Condensed"/>
              </a:endParaRPr>
            </a:p>
            <a:p>
              <a:pPr lvl="0" algn="just">
                <a:buFont typeface="Wingdings" pitchFamily="2" charset="2"/>
                <a:buChar char="ü"/>
                <a:defRPr/>
              </a:pPr>
              <a:r>
                <a:rPr lang="es-MX" dirty="0">
                  <a:solidFill>
                    <a:schemeClr val="tx1">
                      <a:lumMod val="65000"/>
                      <a:lumOff val="35000"/>
                    </a:schemeClr>
                  </a:solidFill>
                  <a:latin typeface="Museo Sans Condensed"/>
                </a:rPr>
                <a:t>El día </a:t>
              </a:r>
              <a:r>
                <a:rPr lang="es-MX" b="1" dirty="0">
                  <a:solidFill>
                    <a:schemeClr val="tx1">
                      <a:lumMod val="65000"/>
                      <a:lumOff val="35000"/>
                    </a:schemeClr>
                  </a:solidFill>
                  <a:latin typeface="Museo Sans Condensed"/>
                </a:rPr>
                <a:t>26 de noviembre en la Plazoleta de Banderas de la Manzana Liévano</a:t>
              </a:r>
              <a:r>
                <a:rPr lang="es-MX" dirty="0">
                  <a:solidFill>
                    <a:schemeClr val="tx1">
                      <a:lumMod val="65000"/>
                      <a:lumOff val="35000"/>
                    </a:schemeClr>
                  </a:solidFill>
                  <a:latin typeface="Museo Sans Condensed"/>
                </a:rPr>
                <a:t>: Participaron 30 expositores y 24 emprendimientos de colaboradores, con diferentes productos familiares, como: alimentos, productos orgánicos, accesorios de belleza y maquillaje, ropa y productos artesanales.</a:t>
              </a:r>
            </a:p>
          </p:txBody>
        </p:sp>
      </p:grpSp>
      <p:pic>
        <p:nvPicPr>
          <p:cNvPr id="6" name="Imagen 5">
            <a:extLst>
              <a:ext uri="{FF2B5EF4-FFF2-40B4-BE49-F238E27FC236}">
                <a16:creationId xmlns:a16="http://schemas.microsoft.com/office/drawing/2014/main" id="{B32B60A2-FA30-9065-FBE8-F3C15CA8F8CC}"/>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0096" y="2822521"/>
            <a:ext cx="4508699" cy="5057962"/>
          </a:xfrm>
          <a:prstGeom prst="rect">
            <a:avLst/>
          </a:prstGeom>
        </p:spPr>
      </p:pic>
      <p:sp>
        <p:nvSpPr>
          <p:cNvPr id="3" name="Google Shape;512;p35">
            <a:extLst>
              <a:ext uri="{FF2B5EF4-FFF2-40B4-BE49-F238E27FC236}">
                <a16:creationId xmlns:a16="http://schemas.microsoft.com/office/drawing/2014/main" id="{63A71E7F-5DC6-DC5E-AACD-DE1710B2529D}"/>
              </a:ext>
            </a:extLst>
          </p:cNvPr>
          <p:cNvSpPr txBox="1">
            <a:spLocks/>
          </p:cNvSpPr>
          <p:nvPr/>
        </p:nvSpPr>
        <p:spPr>
          <a:xfrm>
            <a:off x="694881" y="1000983"/>
            <a:ext cx="6981547"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Calidad de vida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57348390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2E123B90-A5FC-BF57-148D-EAF485E2A6DE}"/>
            </a:ext>
          </a:extLst>
        </p:cNvPr>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A6F5EFF5-DD63-170D-9CE9-53008573D87C}"/>
              </a:ext>
            </a:extLst>
          </p:cNvPr>
          <p:cNvCxnSpPr>
            <a:cxnSpLocks/>
          </p:cNvCxnSpPr>
          <p:nvPr/>
        </p:nvCxnSpPr>
        <p:spPr>
          <a:xfrm flipV="1">
            <a:off x="7852475" y="2931887"/>
            <a:ext cx="0" cy="5283199"/>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0B2AF057-AA30-159A-808F-C3ECE270D22B}"/>
              </a:ext>
            </a:extLst>
          </p:cNvPr>
          <p:cNvGrpSpPr/>
          <p:nvPr/>
        </p:nvGrpSpPr>
        <p:grpSpPr>
          <a:xfrm>
            <a:off x="742972" y="2155571"/>
            <a:ext cx="14219005" cy="1976643"/>
            <a:chOff x="-1536244" y="1421110"/>
            <a:chExt cx="9474156" cy="1211007"/>
          </a:xfrm>
          <a:solidFill>
            <a:schemeClr val="bg1">
              <a:lumMod val="95000"/>
            </a:schemeClr>
          </a:solidFill>
        </p:grpSpPr>
        <p:sp>
          <p:nvSpPr>
            <p:cNvPr id="9" name="CuadroTexto 8">
              <a:extLst>
                <a:ext uri="{FF2B5EF4-FFF2-40B4-BE49-F238E27FC236}">
                  <a16:creationId xmlns:a16="http://schemas.microsoft.com/office/drawing/2014/main" id="{B8E64DA3-7572-CAB3-FC85-C441B11CE529}"/>
                </a:ext>
              </a:extLst>
            </p:cNvPr>
            <p:cNvSpPr txBox="1"/>
            <p:nvPr/>
          </p:nvSpPr>
          <p:spPr>
            <a:xfrm>
              <a:off x="-1536244" y="1421110"/>
              <a:ext cx="9474156" cy="35826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CO" sz="3200" b="1" dirty="0">
                  <a:solidFill>
                    <a:srgbClr val="C00000"/>
                  </a:solidFill>
                  <a:latin typeface="Museo Sans Condensed"/>
                </a:rPr>
                <a:t>Bienvenida la Navidad</a:t>
              </a:r>
            </a:p>
          </p:txBody>
        </p:sp>
        <p:sp>
          <p:nvSpPr>
            <p:cNvPr id="10" name="CuadroTexto 9">
              <a:extLst>
                <a:ext uri="{FF2B5EF4-FFF2-40B4-BE49-F238E27FC236}">
                  <a16:creationId xmlns:a16="http://schemas.microsoft.com/office/drawing/2014/main" id="{CA38EFDA-4BEF-C392-075F-D2DAA1ECB3CE}"/>
                </a:ext>
              </a:extLst>
            </p:cNvPr>
            <p:cNvSpPr txBox="1"/>
            <p:nvPr/>
          </p:nvSpPr>
          <p:spPr>
            <a:xfrm>
              <a:off x="-1444557" y="1896726"/>
              <a:ext cx="4412818" cy="735391"/>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Se realizó recorrido en todas las sedes de la Entidad, durante la primera semana del mes de diciembre, en donde se llevó un </a:t>
              </a:r>
              <a:r>
                <a:rPr lang="es-MX" b="1" dirty="0">
                  <a:solidFill>
                    <a:schemeClr val="tx1">
                      <a:lumMod val="65000"/>
                      <a:lumOff val="35000"/>
                    </a:schemeClr>
                  </a:solidFill>
                  <a:latin typeface="Museo Sans Condensed"/>
                </a:rPr>
                <a:t>detalle a todos(as) los(as) servidores(as)</a:t>
              </a:r>
              <a:r>
                <a:rPr lang="es-MX" dirty="0">
                  <a:solidFill>
                    <a:schemeClr val="tx1">
                      <a:lumMod val="65000"/>
                      <a:lumOff val="35000"/>
                    </a:schemeClr>
                  </a:solidFill>
                  <a:latin typeface="Museo Sans Condensed"/>
                </a:rPr>
                <a:t>, dando la bienvenida la navidad y agradeciendo el trabajo realizado.</a:t>
              </a:r>
            </a:p>
          </p:txBody>
        </p:sp>
      </p:grpSp>
      <p:sp>
        <p:nvSpPr>
          <p:cNvPr id="5" name="CuadroTexto 4">
            <a:extLst>
              <a:ext uri="{FF2B5EF4-FFF2-40B4-BE49-F238E27FC236}">
                <a16:creationId xmlns:a16="http://schemas.microsoft.com/office/drawing/2014/main" id="{0953DFE9-C720-C653-2C50-1E09A0B8A159}"/>
              </a:ext>
            </a:extLst>
          </p:cNvPr>
          <p:cNvSpPr txBox="1"/>
          <p:nvPr/>
        </p:nvSpPr>
        <p:spPr>
          <a:xfrm>
            <a:off x="8201527" y="3125878"/>
            <a:ext cx="6540956" cy="923330"/>
          </a:xfrm>
          <a:prstGeom prst="rect">
            <a:avLst/>
          </a:prstGeom>
          <a:grpFill/>
        </p:spPr>
        <p:txBody>
          <a:bodyPr wrap="square">
            <a:spAutoFit/>
          </a:bodyPr>
          <a:lstStyle>
            <a:defPPr>
              <a:defRPr lang="en-US"/>
            </a:defPPr>
            <a:lvl1pPr marR="0" lvl="0" indent="0" algn="just" fontAlgn="auto">
              <a:lnSpc>
                <a:spcPct val="100000"/>
              </a:lnSpc>
              <a:spcBef>
                <a:spcPts val="0"/>
              </a:spcBef>
              <a:spcAft>
                <a:spcPts val="0"/>
              </a:spcAft>
              <a:buClrTx/>
              <a:buSzTx/>
              <a:buFontTx/>
              <a:buNone/>
              <a:tabLst/>
              <a:defRPr sz="2100">
                <a:solidFill>
                  <a:schemeClr val="tx1">
                    <a:lumMod val="65000"/>
                    <a:lumOff val="35000"/>
                  </a:schemeClr>
                </a:solidFill>
                <a:latin typeface="Museo Sans Condensed 500" panose="02000000000000000000" pitchFamily="2" charset="77"/>
              </a:defRPr>
            </a:lvl1pPr>
          </a:lstStyle>
          <a:p>
            <a:r>
              <a:rPr lang="es-MX" sz="1800" dirty="0">
                <a:latin typeface="Museo Sans Condensed"/>
              </a:rPr>
              <a:t>A través del memorando 3-2025-29969 se invitó a todas las dependencias a participar en la realización de las </a:t>
            </a:r>
            <a:r>
              <a:rPr lang="es-MX" sz="1800" b="1" dirty="0">
                <a:latin typeface="Museo Sans Condensed"/>
              </a:rPr>
              <a:t>novenas navideñas</a:t>
            </a:r>
            <a:r>
              <a:rPr lang="es-MX" sz="1800" dirty="0">
                <a:latin typeface="Museo Sans Condensed"/>
              </a:rPr>
              <a:t>, las cuales se realizaron del 16 al 24 de diciembre de 2025.</a:t>
            </a:r>
            <a:endParaRPr lang="es-MX" dirty="0"/>
          </a:p>
        </p:txBody>
      </p:sp>
      <p:pic>
        <p:nvPicPr>
          <p:cNvPr id="7" name="Imagen 6">
            <a:extLst>
              <a:ext uri="{FF2B5EF4-FFF2-40B4-BE49-F238E27FC236}">
                <a16:creationId xmlns:a16="http://schemas.microsoft.com/office/drawing/2014/main" id="{67F7C83C-F895-CEC9-58CE-14905B3D5D98}"/>
              </a:ext>
            </a:extLst>
          </p:cNvPr>
          <p:cNvPicPr>
            <a:picLocks noChangeAspect="1"/>
          </p:cNvPicPr>
          <p:nvPr/>
        </p:nvPicPr>
        <p:blipFill>
          <a:blip r:embed="rId3"/>
          <a:srcRect r="2" b="6355"/>
          <a:stretch>
            <a:fillRect/>
          </a:stretch>
        </p:blipFill>
        <p:spPr>
          <a:xfrm>
            <a:off x="988998" y="6190494"/>
            <a:ext cx="3860381" cy="2069670"/>
          </a:xfrm>
          <a:prstGeom prst="rect">
            <a:avLst/>
          </a:prstGeom>
        </p:spPr>
      </p:pic>
      <p:pic>
        <p:nvPicPr>
          <p:cNvPr id="11" name="Imagen 10">
            <a:extLst>
              <a:ext uri="{FF2B5EF4-FFF2-40B4-BE49-F238E27FC236}">
                <a16:creationId xmlns:a16="http://schemas.microsoft.com/office/drawing/2014/main" id="{AFAA411C-B6B6-D20B-C19D-10ABBB1CBB68}"/>
              </a:ext>
            </a:extLst>
          </p:cNvPr>
          <p:cNvPicPr>
            <a:picLocks noChangeAspect="1"/>
          </p:cNvPicPr>
          <p:nvPr/>
        </p:nvPicPr>
        <p:blipFill rotWithShape="1">
          <a:blip r:embed="rId4"/>
          <a:srcRect l="7608" t="6678" r="1" b="6791"/>
          <a:stretch/>
        </p:blipFill>
        <p:spPr>
          <a:xfrm>
            <a:off x="1000912" y="4167028"/>
            <a:ext cx="3848463" cy="1946359"/>
          </a:xfrm>
          <a:prstGeom prst="rect">
            <a:avLst/>
          </a:prstGeom>
        </p:spPr>
      </p:pic>
      <p:pic>
        <p:nvPicPr>
          <p:cNvPr id="12" name="Imagen 11">
            <a:extLst>
              <a:ext uri="{FF2B5EF4-FFF2-40B4-BE49-F238E27FC236}">
                <a16:creationId xmlns:a16="http://schemas.microsoft.com/office/drawing/2014/main" id="{EF397C4F-F58E-6E41-CF28-309603AA83B0}"/>
              </a:ext>
            </a:extLst>
          </p:cNvPr>
          <p:cNvPicPr>
            <a:picLocks noChangeAspect="1"/>
          </p:cNvPicPr>
          <p:nvPr/>
        </p:nvPicPr>
        <p:blipFill>
          <a:blip r:embed="rId5"/>
          <a:srcRect l="3588" r="19975" b="-2"/>
          <a:stretch>
            <a:fillRect/>
          </a:stretch>
        </p:blipFill>
        <p:spPr>
          <a:xfrm>
            <a:off x="5071458" y="4219887"/>
            <a:ext cx="2431966" cy="4040277"/>
          </a:xfrm>
          <a:prstGeom prst="rect">
            <a:avLst/>
          </a:prstGeom>
        </p:spPr>
      </p:pic>
      <p:pic>
        <p:nvPicPr>
          <p:cNvPr id="13" name="Imagen 12">
            <a:extLst>
              <a:ext uri="{FF2B5EF4-FFF2-40B4-BE49-F238E27FC236}">
                <a16:creationId xmlns:a16="http://schemas.microsoft.com/office/drawing/2014/main" id="{67F0905F-DC6B-608E-440C-CCCDA8DCE63C}"/>
              </a:ext>
            </a:extLst>
          </p:cNvPr>
          <p:cNvPicPr>
            <a:picLocks noChangeAspect="1"/>
          </p:cNvPicPr>
          <p:nvPr/>
        </p:nvPicPr>
        <p:blipFill>
          <a:blip r:embed="rId6"/>
          <a:srcRect t="6717" r="-2" b="-2"/>
          <a:stretch>
            <a:fillRect/>
          </a:stretch>
        </p:blipFill>
        <p:spPr>
          <a:xfrm>
            <a:off x="8201527" y="4167028"/>
            <a:ext cx="3455212" cy="1837174"/>
          </a:xfrm>
          <a:prstGeom prst="rect">
            <a:avLst/>
          </a:prstGeom>
        </p:spPr>
      </p:pic>
      <p:pic>
        <p:nvPicPr>
          <p:cNvPr id="14" name="Imagen 13">
            <a:extLst>
              <a:ext uri="{FF2B5EF4-FFF2-40B4-BE49-F238E27FC236}">
                <a16:creationId xmlns:a16="http://schemas.microsoft.com/office/drawing/2014/main" id="{2193B48C-BB73-8C71-09B3-2635589ABF65}"/>
              </a:ext>
            </a:extLst>
          </p:cNvPr>
          <p:cNvPicPr>
            <a:picLocks noChangeAspect="1"/>
          </p:cNvPicPr>
          <p:nvPr/>
        </p:nvPicPr>
        <p:blipFill>
          <a:blip r:embed="rId7"/>
          <a:stretch>
            <a:fillRect/>
          </a:stretch>
        </p:blipFill>
        <p:spPr>
          <a:xfrm>
            <a:off x="8233392" y="6190494"/>
            <a:ext cx="3433968" cy="1837173"/>
          </a:xfrm>
          <a:prstGeom prst="rect">
            <a:avLst/>
          </a:prstGeom>
        </p:spPr>
      </p:pic>
      <p:pic>
        <p:nvPicPr>
          <p:cNvPr id="15" name="Imagen 14" descr="Un grupo de personas en un restaurante&#10;&#10;Descripción generada automáticamente">
            <a:extLst>
              <a:ext uri="{FF2B5EF4-FFF2-40B4-BE49-F238E27FC236}">
                <a16:creationId xmlns:a16="http://schemas.microsoft.com/office/drawing/2014/main" id="{279ECBA2-03A5-AB9C-A463-B8DE18AF778D}"/>
              </a:ext>
            </a:extLst>
          </p:cNvPr>
          <p:cNvPicPr>
            <a:picLocks noChangeAspect="1"/>
          </p:cNvPicPr>
          <p:nvPr/>
        </p:nvPicPr>
        <p:blipFill>
          <a:blip r:embed="rId8" cstate="print">
            <a:extLst>
              <a:ext uri="{28A0092B-C50C-407E-A947-70E740481C1C}">
                <a14:useLocalDpi xmlns:a14="http://schemas.microsoft.com/office/drawing/2010/main" val="0"/>
              </a:ext>
            </a:extLst>
          </a:blip>
          <a:srcRect r="4214" b="-1"/>
          <a:stretch>
            <a:fillRect/>
          </a:stretch>
        </p:blipFill>
        <p:spPr>
          <a:xfrm>
            <a:off x="11778485" y="6190494"/>
            <a:ext cx="3128411" cy="1837173"/>
          </a:xfrm>
          <a:prstGeom prst="rect">
            <a:avLst/>
          </a:prstGeom>
        </p:spPr>
      </p:pic>
      <p:pic>
        <p:nvPicPr>
          <p:cNvPr id="17" name="Imagen 16" descr="Texto&#10;&#10;Descripción generada automáticamente">
            <a:extLst>
              <a:ext uri="{FF2B5EF4-FFF2-40B4-BE49-F238E27FC236}">
                <a16:creationId xmlns:a16="http://schemas.microsoft.com/office/drawing/2014/main" id="{72A98FC6-70C2-BF8E-7946-D58C330F110B}"/>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1778485" y="4167028"/>
            <a:ext cx="3014850" cy="1837174"/>
          </a:xfrm>
          <a:prstGeom prst="rect">
            <a:avLst/>
          </a:prstGeom>
        </p:spPr>
      </p:pic>
      <p:sp>
        <p:nvSpPr>
          <p:cNvPr id="3" name="Google Shape;512;p35">
            <a:extLst>
              <a:ext uri="{FF2B5EF4-FFF2-40B4-BE49-F238E27FC236}">
                <a16:creationId xmlns:a16="http://schemas.microsoft.com/office/drawing/2014/main" id="{8C10471C-30BC-F6F7-C45B-EBD532EA7612}"/>
              </a:ext>
            </a:extLst>
          </p:cNvPr>
          <p:cNvSpPr txBox="1">
            <a:spLocks/>
          </p:cNvSpPr>
          <p:nvPr/>
        </p:nvSpPr>
        <p:spPr>
          <a:xfrm>
            <a:off x="694881" y="1000983"/>
            <a:ext cx="6981547"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Calidad de vida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24252753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4583950" y="3199391"/>
            <a:ext cx="0" cy="4536377"/>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37B218C6-93C5-737D-D99A-715759B417F6}"/>
              </a:ext>
            </a:extLst>
          </p:cNvPr>
          <p:cNvGrpSpPr/>
          <p:nvPr/>
        </p:nvGrpSpPr>
        <p:grpSpPr>
          <a:xfrm>
            <a:off x="693212" y="2141544"/>
            <a:ext cx="14514452" cy="5305164"/>
            <a:chOff x="-1004682" y="1008964"/>
            <a:chExt cx="9185863" cy="3234947"/>
          </a:xfrm>
          <a:solidFill>
            <a:schemeClr val="bg1">
              <a:lumMod val="95000"/>
            </a:schemeClr>
          </a:solidFill>
        </p:grpSpPr>
        <p:sp>
          <p:nvSpPr>
            <p:cNvPr id="9" name="CuadroTexto 8">
              <a:extLst>
                <a:ext uri="{FF2B5EF4-FFF2-40B4-BE49-F238E27FC236}">
                  <a16:creationId xmlns:a16="http://schemas.microsoft.com/office/drawing/2014/main" id="{7A2B71E0-EF4D-819E-6182-4195C52BAD05}"/>
                </a:ext>
              </a:extLst>
            </p:cNvPr>
            <p:cNvSpPr txBox="1"/>
            <p:nvPr/>
          </p:nvSpPr>
          <p:spPr>
            <a:xfrm>
              <a:off x="-1004682" y="1008964"/>
              <a:ext cx="9185863" cy="356580"/>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200" b="1" dirty="0">
                  <a:solidFill>
                    <a:srgbClr val="C00000"/>
                  </a:solidFill>
                  <a:latin typeface="Museo Sans Condensed"/>
                </a:rPr>
                <a:t>Actividades individuales de servicios con la Caja de Compensación Familiar</a:t>
              </a:r>
            </a:p>
          </p:txBody>
        </p:sp>
        <p:sp>
          <p:nvSpPr>
            <p:cNvPr id="10" name="CuadroTexto 9">
              <a:extLst>
                <a:ext uri="{FF2B5EF4-FFF2-40B4-BE49-F238E27FC236}">
                  <a16:creationId xmlns:a16="http://schemas.microsoft.com/office/drawing/2014/main" id="{11A1D350-CA46-31FD-5B24-5B23EC180BC6}"/>
                </a:ext>
              </a:extLst>
            </p:cNvPr>
            <p:cNvSpPr txBox="1"/>
            <p:nvPr/>
          </p:nvSpPr>
          <p:spPr>
            <a:xfrm>
              <a:off x="1546088" y="1654011"/>
              <a:ext cx="6477319" cy="2589900"/>
            </a:xfrm>
            <a:prstGeom prst="rect">
              <a:avLst/>
            </a:prstGeom>
            <a:noFill/>
          </p:spPr>
          <p:txBody>
            <a:bodyPr wrap="square" lIns="91440" tIns="45720" rIns="91440" bIns="4572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Se coordinó con la Caja de Compensación Familiar actividades tendientes a proporcionar bienestar a los(as) servidores(as), a través de los diferentes servicios y planes que se tiene para el talento humano de la Entidad.</a:t>
              </a:r>
            </a:p>
            <a:p>
              <a:pPr lvl="0" algn="just">
                <a:defRPr/>
              </a:pPr>
              <a:r>
                <a:rPr lang="es-MX" dirty="0">
                  <a:solidFill>
                    <a:schemeClr val="tx1">
                      <a:lumMod val="65000"/>
                      <a:lumOff val="35000"/>
                    </a:schemeClr>
                  </a:solidFill>
                  <a:latin typeface="Museo Sans Condensed"/>
                </a:rPr>
                <a:t>Durante la vigencia se divulgaron los beneficios de la Caja: ferias, descuentos, ofertas de vivienda, planes de viaje, nuevas alianzas, cine, días especiales compra de mercado y medicamentos, entre otros. </a:t>
              </a:r>
            </a:p>
            <a:p>
              <a:pPr lvl="0" algn="just">
                <a:defRPr/>
              </a:pPr>
              <a:endParaRPr lang="es-MX" dirty="0">
                <a:solidFill>
                  <a:schemeClr val="tx1">
                    <a:lumMod val="65000"/>
                    <a:lumOff val="35000"/>
                  </a:schemeClr>
                </a:solidFill>
                <a:latin typeface="Museo Sans Condensed"/>
              </a:endParaRPr>
            </a:p>
            <a:p>
              <a:pPr lvl="0" algn="just">
                <a:defRPr/>
              </a:pPr>
              <a:r>
                <a:rPr lang="es-MX" dirty="0">
                  <a:solidFill>
                    <a:schemeClr val="tx1">
                      <a:lumMod val="65000"/>
                      <a:lumOff val="35000"/>
                    </a:schemeClr>
                  </a:solidFill>
                  <a:latin typeface="Museo Sans Condensed"/>
                </a:rPr>
                <a:t>Además, se realizaron las siguientes charlas especiales: Programas de vivienda, subsidios y Cooperativas</a:t>
              </a:r>
            </a:p>
            <a:p>
              <a:pPr marL="0" marR="0" lvl="0" indent="0" algn="just"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La Caja realiza atención en la Entidad todos los miércoles, y se hizo atención en Sedes de la Entidad como  puntos de servicio de la </a:t>
              </a:r>
              <a:r>
                <a:rPr lang="es-MX" dirty="0" err="1">
                  <a:solidFill>
                    <a:schemeClr val="tx1">
                      <a:lumMod val="65000"/>
                      <a:lumOff val="35000"/>
                    </a:schemeClr>
                  </a:solidFill>
                  <a:latin typeface="Museo Sans Condensed"/>
                </a:rPr>
                <a:t>RedCade</a:t>
              </a:r>
              <a:r>
                <a:rPr lang="es-MX" dirty="0">
                  <a:solidFill>
                    <a:schemeClr val="tx1">
                      <a:lumMod val="65000"/>
                      <a:lumOff val="35000"/>
                    </a:schemeClr>
                  </a:solidFill>
                  <a:latin typeface="Museo Sans Condensed"/>
                </a:rPr>
                <a:t>, Centros de Encuentro, Dirección de Archivo de Bogotá e Imprenta Distrital.</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MX" dirty="0">
                <a:solidFill>
                  <a:schemeClr val="tx1">
                    <a:lumMod val="65000"/>
                    <a:lumOff val="35000"/>
                  </a:schemeClr>
                </a:solidFill>
                <a:latin typeface="Museo Sans Condensed"/>
              </a:endParaRPr>
            </a:p>
            <a:p>
              <a:pPr marL="285750" marR="0" lvl="0" indent="-28575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dirty="0">
                  <a:solidFill>
                    <a:schemeClr val="tx1">
                      <a:lumMod val="65000"/>
                      <a:lumOff val="35000"/>
                    </a:schemeClr>
                  </a:solidFill>
                  <a:latin typeface="Museo Sans Condensed"/>
                </a:rPr>
                <a:t>En el primer semestre se han atendido 421 servidores(as) de manera presencial y 271 virtualmente, para un total 692 atenciones.</a:t>
              </a:r>
            </a:p>
            <a:p>
              <a:pPr marL="0" marR="0" lvl="0" indent="0" algn="just" defTabSz="457200" rtl="0" eaLnBrk="1" fontAlgn="auto" latinLnBrk="0" hangingPunct="1">
                <a:lnSpc>
                  <a:spcPct val="100000"/>
                </a:lnSpc>
                <a:spcBef>
                  <a:spcPts val="0"/>
                </a:spcBef>
                <a:spcAft>
                  <a:spcPts val="0"/>
                </a:spcAft>
                <a:buClrTx/>
                <a:buSzTx/>
                <a:tabLst/>
                <a:defRPr/>
              </a:pPr>
              <a:endParaRPr lang="es-MX" dirty="0">
                <a:solidFill>
                  <a:schemeClr val="tx1">
                    <a:lumMod val="65000"/>
                    <a:lumOff val="35000"/>
                  </a:schemeClr>
                </a:solidFill>
                <a:latin typeface="Museo Sans Condensed"/>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dirty="0">
                  <a:solidFill>
                    <a:schemeClr val="tx1">
                      <a:lumMod val="65000"/>
                      <a:lumOff val="35000"/>
                    </a:schemeClr>
                  </a:solidFill>
                  <a:latin typeface="Museo Sans Condensed"/>
                </a:rPr>
                <a:t>En el segundo semestre se atendieron 300 presencialmente y 120 virtualmente. Para un total de 420 atenciones.</a:t>
              </a:r>
            </a:p>
            <a:p>
              <a:pPr marR="0" lvl="0" algn="just" defTabSz="457200" rtl="0" eaLnBrk="1" fontAlgn="auto" latinLnBrk="0" hangingPunct="1">
                <a:lnSpc>
                  <a:spcPct val="100000"/>
                </a:lnSpc>
                <a:spcBef>
                  <a:spcPts val="0"/>
                </a:spcBef>
                <a:spcAft>
                  <a:spcPts val="0"/>
                </a:spcAft>
                <a:buClrTx/>
                <a:buSzTx/>
                <a:tabLst/>
                <a:defRPr/>
              </a:pPr>
              <a:endParaRPr lang="es-MX" dirty="0">
                <a:solidFill>
                  <a:schemeClr val="tx1">
                    <a:lumMod val="65000"/>
                    <a:lumOff val="35000"/>
                  </a:schemeClr>
                </a:solidFill>
                <a:latin typeface="Museo Sans Condensed"/>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ü"/>
                <a:tabLst/>
                <a:defRPr/>
              </a:pPr>
              <a:r>
                <a:rPr lang="es-MX" b="1" dirty="0">
                  <a:solidFill>
                    <a:schemeClr val="tx1">
                      <a:lumMod val="65000"/>
                      <a:lumOff val="35000"/>
                    </a:schemeClr>
                  </a:solidFill>
                  <a:latin typeface="Museo Sans Condensed"/>
                </a:rPr>
                <a:t>En lo recorrido de la vigencia 2025 se atendieron 721 presencial y 391 virtual, para un total de 1.112 atenciones</a:t>
              </a:r>
              <a:r>
                <a:rPr lang="es-MX" dirty="0">
                  <a:solidFill>
                    <a:schemeClr val="tx1">
                      <a:lumMod val="65000"/>
                      <a:lumOff val="35000"/>
                    </a:schemeClr>
                  </a:solidFill>
                  <a:latin typeface="Museo Sans Condensed"/>
                </a:rPr>
                <a:t>.</a:t>
              </a:r>
            </a:p>
          </p:txBody>
        </p:sp>
      </p:grpSp>
      <p:pic>
        <p:nvPicPr>
          <p:cNvPr id="11" name="Imagen 10">
            <a:extLst>
              <a:ext uri="{FF2B5EF4-FFF2-40B4-BE49-F238E27FC236}">
                <a16:creationId xmlns:a16="http://schemas.microsoft.com/office/drawing/2014/main" id="{AE73CD9D-8C7A-7E98-15AC-8F7FD7B3123A}"/>
              </a:ext>
            </a:extLst>
          </p:cNvPr>
          <p:cNvPicPr>
            <a:picLocks noChangeAspect="1"/>
          </p:cNvPicPr>
          <p:nvPr/>
        </p:nvPicPr>
        <p:blipFill>
          <a:blip r:embed="rId3"/>
          <a:stretch>
            <a:fillRect/>
          </a:stretch>
        </p:blipFill>
        <p:spPr>
          <a:xfrm>
            <a:off x="693212" y="5725102"/>
            <a:ext cx="3790233" cy="1832515"/>
          </a:xfrm>
          <a:prstGeom prst="rect">
            <a:avLst/>
          </a:prstGeom>
        </p:spPr>
      </p:pic>
      <p:pic>
        <p:nvPicPr>
          <p:cNvPr id="14" name="Imagen 13">
            <a:extLst>
              <a:ext uri="{FF2B5EF4-FFF2-40B4-BE49-F238E27FC236}">
                <a16:creationId xmlns:a16="http://schemas.microsoft.com/office/drawing/2014/main" id="{41CE4E9D-829A-E1B5-4C74-5D59AA3CF8BB}"/>
              </a:ext>
            </a:extLst>
          </p:cNvPr>
          <p:cNvPicPr>
            <a:picLocks noChangeAspect="1"/>
          </p:cNvPicPr>
          <p:nvPr/>
        </p:nvPicPr>
        <p:blipFill>
          <a:blip r:embed="rId4"/>
          <a:stretch>
            <a:fillRect/>
          </a:stretch>
        </p:blipFill>
        <p:spPr>
          <a:xfrm>
            <a:off x="693212" y="3199391"/>
            <a:ext cx="3751042" cy="2328233"/>
          </a:xfrm>
          <a:prstGeom prst="rect">
            <a:avLst/>
          </a:prstGeom>
        </p:spPr>
      </p:pic>
      <p:sp>
        <p:nvSpPr>
          <p:cNvPr id="3" name="Google Shape;512;p35">
            <a:extLst>
              <a:ext uri="{FF2B5EF4-FFF2-40B4-BE49-F238E27FC236}">
                <a16:creationId xmlns:a16="http://schemas.microsoft.com/office/drawing/2014/main" id="{7EAEE039-B8FB-A4A8-32CA-AC72FEB9CAAE}"/>
              </a:ext>
            </a:extLst>
          </p:cNvPr>
          <p:cNvSpPr txBox="1">
            <a:spLocks/>
          </p:cNvSpPr>
          <p:nvPr/>
        </p:nvSpPr>
        <p:spPr>
          <a:xfrm>
            <a:off x="694881" y="1000983"/>
            <a:ext cx="6981547"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Calidad de vida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109879462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grpSp>
        <p:nvGrpSpPr>
          <p:cNvPr id="2" name="Grupo 1">
            <a:extLst>
              <a:ext uri="{FF2B5EF4-FFF2-40B4-BE49-F238E27FC236}">
                <a16:creationId xmlns:a16="http://schemas.microsoft.com/office/drawing/2014/main" id="{37B218C6-93C5-737D-D99A-715759B417F6}"/>
              </a:ext>
            </a:extLst>
          </p:cNvPr>
          <p:cNvGrpSpPr/>
          <p:nvPr/>
        </p:nvGrpSpPr>
        <p:grpSpPr>
          <a:xfrm>
            <a:off x="917438" y="1899672"/>
            <a:ext cx="13562835" cy="6152003"/>
            <a:chOff x="1312431" y="1136765"/>
            <a:chExt cx="7031457" cy="2878097"/>
          </a:xfrm>
          <a:solidFill>
            <a:schemeClr val="bg1">
              <a:lumMod val="95000"/>
            </a:schemeClr>
          </a:solidFill>
        </p:grpSpPr>
        <p:sp>
          <p:nvSpPr>
            <p:cNvPr id="10" name="CuadroTexto 9">
              <a:extLst>
                <a:ext uri="{FF2B5EF4-FFF2-40B4-BE49-F238E27FC236}">
                  <a16:creationId xmlns:a16="http://schemas.microsoft.com/office/drawing/2014/main" id="{11A1D350-CA46-31FD-5B24-5B23EC180BC6}"/>
                </a:ext>
              </a:extLst>
            </p:cNvPr>
            <p:cNvSpPr txBox="1"/>
            <p:nvPr/>
          </p:nvSpPr>
          <p:spPr>
            <a:xfrm>
              <a:off x="1312431" y="1379893"/>
              <a:ext cx="7031457" cy="2634969"/>
            </a:xfrm>
            <a:prstGeom prst="rect">
              <a:avLst/>
            </a:prstGeom>
            <a:noFill/>
          </p:spPr>
          <p:txBody>
            <a:bodyPr wrap="square">
              <a:spAutoFit/>
            </a:bodyPr>
            <a:lstStyle/>
            <a:p>
              <a:pPr lvl="0" algn="just">
                <a:defRPr/>
              </a:pPr>
              <a:endParaRPr lang="es-MX" dirty="0">
                <a:solidFill>
                  <a:schemeClr val="tx1">
                    <a:lumMod val="65000"/>
                    <a:lumOff val="35000"/>
                  </a:schemeClr>
                </a:solidFill>
                <a:latin typeface="Museo Sans Condensed"/>
              </a:endParaRPr>
            </a:p>
            <a:p>
              <a:pPr lvl="0" algn="just">
                <a:defRPr/>
              </a:pPr>
              <a:r>
                <a:rPr lang="es-MX" dirty="0">
                  <a:solidFill>
                    <a:schemeClr val="tx1">
                      <a:lumMod val="65000"/>
                      <a:lumOff val="35000"/>
                    </a:schemeClr>
                  </a:solidFill>
                  <a:latin typeface="Museo Sans Condensed"/>
                </a:rPr>
                <a:t>Durante la vigencia 2025 se realizaron las siguientes capacitaciones:</a:t>
              </a:r>
            </a:p>
            <a:p>
              <a:pPr lvl="0" algn="just">
                <a:defRPr/>
              </a:pPr>
              <a:endParaRPr lang="es-MX" dirty="0">
                <a:solidFill>
                  <a:schemeClr val="tx1">
                    <a:lumMod val="65000"/>
                    <a:lumOff val="35000"/>
                  </a:schemeClr>
                </a:solidFill>
                <a:latin typeface="Museo Sans Condensed"/>
              </a:endParaRPr>
            </a:p>
            <a:p>
              <a:pPr marL="342900" lvl="0" indent="-342900" algn="just">
                <a:buFontTx/>
                <a:buChar char="-"/>
                <a:defRPr/>
              </a:pPr>
              <a:r>
                <a:rPr lang="es-MX" dirty="0">
                  <a:solidFill>
                    <a:schemeClr val="tx1">
                      <a:lumMod val="65000"/>
                      <a:lumOff val="35000"/>
                    </a:schemeClr>
                  </a:solidFill>
                  <a:latin typeface="Museo Sans Condensed"/>
                </a:rPr>
                <a:t>Febrero 17 - Conoce más sobre la reforma pensional</a:t>
              </a:r>
            </a:p>
            <a:p>
              <a:pPr marL="342900" lvl="0" indent="-342900" algn="just">
                <a:buFontTx/>
                <a:buChar char="-"/>
                <a:defRPr/>
              </a:pPr>
              <a:r>
                <a:rPr lang="es-MX" dirty="0">
                  <a:solidFill>
                    <a:schemeClr val="tx1">
                      <a:lumMod val="65000"/>
                      <a:lumOff val="35000"/>
                    </a:schemeClr>
                  </a:solidFill>
                  <a:latin typeface="Museo Sans Condensed"/>
                </a:rPr>
                <a:t>Marzo 19 - Beneficios Tributarios</a:t>
              </a:r>
            </a:p>
            <a:p>
              <a:pPr marL="342900" lvl="0" indent="-342900" algn="just">
                <a:buFontTx/>
                <a:buChar char="-"/>
                <a:defRPr/>
              </a:pPr>
              <a:r>
                <a:rPr lang="es-MX" dirty="0">
                  <a:solidFill>
                    <a:schemeClr val="tx1">
                      <a:lumMod val="65000"/>
                      <a:lumOff val="35000"/>
                    </a:schemeClr>
                  </a:solidFill>
                  <a:latin typeface="Museo Sans Condensed"/>
                </a:rPr>
                <a:t>Mayo 14 - Taller finanzas personales</a:t>
              </a:r>
            </a:p>
            <a:p>
              <a:pPr marL="342900" lvl="0" indent="-342900" algn="just">
                <a:buFontTx/>
                <a:buChar char="-"/>
                <a:defRPr/>
              </a:pPr>
              <a:r>
                <a:rPr lang="es-MX" dirty="0">
                  <a:solidFill>
                    <a:schemeClr val="tx1">
                      <a:lumMod val="65000"/>
                      <a:lumOff val="35000"/>
                    </a:schemeClr>
                  </a:solidFill>
                  <a:latin typeface="Museo Sans Condensed"/>
                </a:rPr>
                <a:t>Mayo 21 - Reforma pensional y sus cambios</a:t>
              </a:r>
            </a:p>
            <a:p>
              <a:pPr marL="342900" lvl="0" indent="-342900" algn="just">
                <a:buFontTx/>
                <a:buChar char="-"/>
                <a:defRPr/>
              </a:pPr>
              <a:r>
                <a:rPr lang="es-MX" dirty="0">
                  <a:solidFill>
                    <a:schemeClr val="tx1">
                      <a:lumMod val="65000"/>
                      <a:lumOff val="35000"/>
                    </a:schemeClr>
                  </a:solidFill>
                  <a:latin typeface="Museo Sans Condensed"/>
                </a:rPr>
                <a:t>Julio 7 - Conoce más sobre las brechas pensionales</a:t>
              </a:r>
            </a:p>
            <a:p>
              <a:pPr marL="342900" lvl="0" indent="-342900" algn="just">
                <a:buFontTx/>
                <a:buChar char="-"/>
                <a:defRPr/>
              </a:pPr>
              <a:r>
                <a:rPr lang="es-MX" dirty="0">
                  <a:solidFill>
                    <a:schemeClr val="tx1">
                      <a:lumMod val="65000"/>
                      <a:lumOff val="35000"/>
                    </a:schemeClr>
                  </a:solidFill>
                  <a:latin typeface="Museo Sans Condensed"/>
                </a:rPr>
                <a:t>Agosto 6 - Socialización reforma </a:t>
              </a:r>
              <a:r>
                <a:rPr lang="es-MX" dirty="0" err="1">
                  <a:solidFill>
                    <a:schemeClr val="tx1">
                      <a:lumMod val="65000"/>
                      <a:lumOff val="35000"/>
                    </a:schemeClr>
                  </a:solidFill>
                  <a:latin typeface="Museo Sans Condensed"/>
                </a:rPr>
                <a:t>MinTrabajo</a:t>
              </a:r>
              <a:endParaRPr lang="es-MX" dirty="0">
                <a:solidFill>
                  <a:schemeClr val="tx1">
                    <a:lumMod val="65000"/>
                    <a:lumOff val="35000"/>
                  </a:schemeClr>
                </a:solidFill>
                <a:latin typeface="Museo Sans Condensed"/>
              </a:endParaRPr>
            </a:p>
            <a:p>
              <a:pPr marL="342900" lvl="0" indent="-342900" algn="just">
                <a:buFontTx/>
                <a:buChar char="-"/>
                <a:defRPr/>
              </a:pPr>
              <a:r>
                <a:rPr lang="es-MX" dirty="0">
                  <a:solidFill>
                    <a:schemeClr val="tx1">
                      <a:lumMod val="65000"/>
                      <a:lumOff val="35000"/>
                    </a:schemeClr>
                  </a:solidFill>
                  <a:latin typeface="Museo Sans Condensed"/>
                </a:rPr>
                <a:t>Septiembre 5 - Traslado régimen Colpensiones</a:t>
              </a:r>
            </a:p>
            <a:p>
              <a:pPr marL="342900" lvl="0" indent="-342900" algn="just">
                <a:buFontTx/>
                <a:buChar char="-"/>
                <a:defRPr/>
              </a:pPr>
              <a:r>
                <a:rPr lang="es-MX" b="1" dirty="0">
                  <a:solidFill>
                    <a:schemeClr val="tx1">
                      <a:lumMod val="65000"/>
                      <a:lumOff val="35000"/>
                    </a:schemeClr>
                  </a:solidFill>
                  <a:latin typeface="Museo Sans Condensed"/>
                </a:rPr>
                <a:t>Octubre 24 - Reforma Pensional DASCD</a:t>
              </a:r>
            </a:p>
            <a:p>
              <a:pPr marL="342900" lvl="0" indent="-342900" algn="just">
                <a:buFontTx/>
                <a:buChar char="-"/>
                <a:defRPr/>
              </a:pPr>
              <a:r>
                <a:rPr lang="es-MX" b="1" dirty="0">
                  <a:solidFill>
                    <a:schemeClr val="tx1">
                      <a:lumMod val="65000"/>
                      <a:lumOff val="35000"/>
                    </a:schemeClr>
                  </a:solidFill>
                  <a:latin typeface="Museo Sans Condensed"/>
                </a:rPr>
                <a:t>Noviembre 14 - Acompañamiento Distrito 6.</a:t>
              </a:r>
            </a:p>
            <a:p>
              <a:pPr marL="342900" lvl="0" indent="-342900" algn="just">
                <a:buFontTx/>
                <a:buChar char="-"/>
                <a:defRPr/>
              </a:pPr>
              <a:endParaRPr lang="es-MX" b="1" dirty="0">
                <a:solidFill>
                  <a:schemeClr val="tx1">
                    <a:lumMod val="65000"/>
                    <a:lumOff val="35000"/>
                  </a:schemeClr>
                </a:solidFill>
                <a:latin typeface="Museo Sans Condensed"/>
              </a:endParaRPr>
            </a:p>
            <a:p>
              <a:pPr lvl="0" algn="just">
                <a:defRPr/>
              </a:pPr>
              <a:r>
                <a:rPr lang="es-MX" dirty="0">
                  <a:solidFill>
                    <a:schemeClr val="tx1">
                      <a:lumMod val="65000"/>
                      <a:lumOff val="35000"/>
                    </a:schemeClr>
                  </a:solidFill>
                  <a:latin typeface="Museo Sans Condensed"/>
                </a:rPr>
                <a:t>Como acompañamiento al retiro se realizó con el apoyo de la Caja de Compensación Familiar Compensar, una actividad para los(as) servidores(as) que se encontraban a término corto plazo, de 0 a 3 años por edad, el día 16 de octubre de 2025 de 8:00 am a 12:00 pm en la Sede Compensar Carrera 60, con el objetivo de brindar un espacio enfocado al fortalecimiento del día a día la capacidad para adaptarse a un nuevo estilo de vida personal y familiar. </a:t>
              </a:r>
              <a:r>
                <a:rPr lang="es-MX" b="1" dirty="0">
                  <a:solidFill>
                    <a:schemeClr val="tx1">
                      <a:lumMod val="65000"/>
                      <a:lumOff val="35000"/>
                    </a:schemeClr>
                  </a:solidFill>
                  <a:latin typeface="Museo Sans Condensed"/>
                </a:rPr>
                <a:t>Participaron 50 personas.</a:t>
              </a:r>
            </a:p>
            <a:p>
              <a:pPr marL="342900" lvl="0" indent="-342900" algn="just">
                <a:buFontTx/>
                <a:buChar char="-"/>
                <a:defRPr/>
              </a:pPr>
              <a:endParaRPr lang="es-MX" dirty="0">
                <a:solidFill>
                  <a:schemeClr val="tx1">
                    <a:lumMod val="65000"/>
                    <a:lumOff val="35000"/>
                  </a:schemeClr>
                </a:solidFill>
                <a:latin typeface="Museo Sans Condensed"/>
              </a:endParaRPr>
            </a:p>
            <a:p>
              <a:pPr lvl="0" algn="just">
                <a:defRPr/>
              </a:pPr>
              <a:r>
                <a:rPr lang="es-MX" dirty="0">
                  <a:solidFill>
                    <a:schemeClr val="tx1">
                      <a:lumMod val="65000"/>
                      <a:lumOff val="35000"/>
                    </a:schemeClr>
                  </a:solidFill>
                  <a:latin typeface="Museo Sans Condensed"/>
                </a:rPr>
                <a:t>De otra parte y como agradecimiento a la gestión realizada se han realizado cinco (5) reconocimientos a servidores(as) que se retiran por cumplimiento de requisitos para pensión: </a:t>
              </a:r>
              <a:r>
                <a:rPr lang="es-MX" b="1" dirty="0">
                  <a:solidFill>
                    <a:srgbClr val="C00000"/>
                  </a:solidFill>
                  <a:latin typeface="Museo Sans Condensed"/>
                </a:rPr>
                <a:t>Gloria Inés Bejarano, Juan Mauricio Muñoz, María Stella </a:t>
              </a:r>
              <a:r>
                <a:rPr lang="es-MX" b="1" dirty="0" err="1">
                  <a:solidFill>
                    <a:srgbClr val="C00000"/>
                  </a:solidFill>
                  <a:latin typeface="Museo Sans Condensed"/>
                </a:rPr>
                <a:t>Cancino</a:t>
              </a:r>
              <a:r>
                <a:rPr lang="es-MX" b="1" dirty="0">
                  <a:solidFill>
                    <a:srgbClr val="C00000"/>
                  </a:solidFill>
                  <a:latin typeface="Museo Sans Condensed"/>
                </a:rPr>
                <a:t>, Ana Alcira Gamboa y Nelcy Fierro.</a:t>
              </a:r>
            </a:p>
          </p:txBody>
        </p:sp>
        <p:sp>
          <p:nvSpPr>
            <p:cNvPr id="9" name="CuadroTexto 8">
              <a:extLst>
                <a:ext uri="{FF2B5EF4-FFF2-40B4-BE49-F238E27FC236}">
                  <a16:creationId xmlns:a16="http://schemas.microsoft.com/office/drawing/2014/main" id="{7A2B71E0-EF4D-819E-6182-4195C52BAD05}"/>
                </a:ext>
              </a:extLst>
            </p:cNvPr>
            <p:cNvSpPr txBox="1"/>
            <p:nvPr/>
          </p:nvSpPr>
          <p:spPr>
            <a:xfrm>
              <a:off x="1910012" y="1136765"/>
              <a:ext cx="5747949" cy="29960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200" b="1" dirty="0">
                  <a:solidFill>
                    <a:srgbClr val="C00000"/>
                  </a:solidFill>
                  <a:latin typeface="Museo Sans Condensed"/>
                </a:rPr>
                <a:t>Preparación para el retiro del servicio</a:t>
              </a:r>
            </a:p>
          </p:txBody>
        </p:sp>
      </p:grpSp>
      <p:sp>
        <p:nvSpPr>
          <p:cNvPr id="5" name="AutoShape 2" descr="Incompatibilidad de pensiones: Causas y qué hacer en Colombia">
            <a:extLst>
              <a:ext uri="{FF2B5EF4-FFF2-40B4-BE49-F238E27FC236}">
                <a16:creationId xmlns:a16="http://schemas.microsoft.com/office/drawing/2014/main" id="{68C66213-A468-FE46-EC70-7F5AAA2F7C55}"/>
              </a:ext>
            </a:extLst>
          </p:cNvPr>
          <p:cNvSpPr>
            <a:spLocks noChangeAspect="1" noChangeArrowheads="1"/>
          </p:cNvSpPr>
          <p:nvPr/>
        </p:nvSpPr>
        <p:spPr bwMode="auto">
          <a:xfrm>
            <a:off x="7767638" y="4887913"/>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CO"/>
          </a:p>
        </p:txBody>
      </p:sp>
      <p:pic>
        <p:nvPicPr>
          <p:cNvPr id="8" name="Imagen 7">
            <a:extLst>
              <a:ext uri="{FF2B5EF4-FFF2-40B4-BE49-F238E27FC236}">
                <a16:creationId xmlns:a16="http://schemas.microsoft.com/office/drawing/2014/main" id="{6576438E-39CC-FD1A-A14E-E7180AAAB5E7}"/>
              </a:ext>
            </a:extLst>
          </p:cNvPr>
          <p:cNvPicPr>
            <a:picLocks noChangeAspect="1"/>
          </p:cNvPicPr>
          <p:nvPr/>
        </p:nvPicPr>
        <p:blipFill>
          <a:blip r:embed="rId3"/>
          <a:stretch>
            <a:fillRect/>
          </a:stretch>
        </p:blipFill>
        <p:spPr>
          <a:xfrm>
            <a:off x="8756239" y="2605201"/>
            <a:ext cx="4672740" cy="3115160"/>
          </a:xfrm>
          <a:prstGeom prst="rect">
            <a:avLst/>
          </a:prstGeom>
        </p:spPr>
      </p:pic>
      <p:sp>
        <p:nvSpPr>
          <p:cNvPr id="11" name="Google Shape;512;p35">
            <a:extLst>
              <a:ext uri="{FF2B5EF4-FFF2-40B4-BE49-F238E27FC236}">
                <a16:creationId xmlns:a16="http://schemas.microsoft.com/office/drawing/2014/main" id="{744C7AE2-C24B-1A8E-B9E9-E5C8076AFA89}"/>
              </a:ext>
            </a:extLst>
          </p:cNvPr>
          <p:cNvSpPr txBox="1">
            <a:spLocks/>
          </p:cNvSpPr>
          <p:nvPr/>
        </p:nvSpPr>
        <p:spPr>
          <a:xfrm>
            <a:off x="694881" y="1000983"/>
            <a:ext cx="6981547"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Calidad de vida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40088207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B09E407-50AF-BD09-ADE9-7D66246587E8}"/>
            </a:ext>
          </a:extLst>
        </p:cNvPr>
        <p:cNvGrpSpPr/>
        <p:nvPr/>
      </p:nvGrpSpPr>
      <p:grpSpPr>
        <a:xfrm>
          <a:off x="0" y="0"/>
          <a:ext cx="0" cy="0"/>
          <a:chOff x="0" y="0"/>
          <a:chExt cx="0" cy="0"/>
        </a:xfrm>
      </p:grpSpPr>
      <p:sp>
        <p:nvSpPr>
          <p:cNvPr id="3" name="CuadroTexto 2">
            <a:extLst>
              <a:ext uri="{FF2B5EF4-FFF2-40B4-BE49-F238E27FC236}">
                <a16:creationId xmlns:a16="http://schemas.microsoft.com/office/drawing/2014/main" id="{5188B4DB-5D3C-7D16-B19E-9C07F9DA94FF}"/>
              </a:ext>
            </a:extLst>
          </p:cNvPr>
          <p:cNvSpPr txBox="1"/>
          <p:nvPr/>
        </p:nvSpPr>
        <p:spPr>
          <a:xfrm>
            <a:off x="1193895" y="2767311"/>
            <a:ext cx="3682906" cy="4251515"/>
          </a:xfrm>
          <a:prstGeom prst="rect">
            <a:avLst/>
          </a:prstGeom>
        </p:spPr>
        <p:txBody>
          <a:bodyPr vert="horz" lIns="91440" tIns="45720" rIns="91440" bIns="45720" rtlCol="0">
            <a:noAutofit/>
          </a:bodyPr>
          <a:lstStyle/>
          <a:p>
            <a:pPr defTabSz="914400">
              <a:spcAft>
                <a:spcPts val="600"/>
              </a:spcAft>
            </a:pPr>
            <a:r>
              <a:rPr lang="es-ES" sz="5400" b="1" kern="1200">
                <a:solidFill>
                  <a:schemeClr val="tx1"/>
                </a:solidFill>
                <a:latin typeface="Museo Sans Condensed 900" panose="02000000000000000000" pitchFamily="2" charset="0"/>
              </a:rPr>
              <a:t>Eje:</a:t>
            </a:r>
          </a:p>
          <a:p>
            <a:pPr defTabSz="914400">
              <a:spcAft>
                <a:spcPts val="600"/>
              </a:spcAft>
            </a:pPr>
            <a:r>
              <a:rPr lang="es-ES" sz="5400" b="1" kern="1200">
                <a:solidFill>
                  <a:schemeClr val="tx1"/>
                </a:solidFill>
                <a:latin typeface="Museo Sans Condensed 900" panose="02000000000000000000" pitchFamily="2" charset="0"/>
              </a:rPr>
              <a:t>Equilibrio Psicosocial</a:t>
            </a:r>
            <a:endParaRPr lang="en-US" sz="5400">
              <a:latin typeface="Museo Sans Condensed 900" panose="02000000000000000000" pitchFamily="2" charset="0"/>
            </a:endParaRPr>
          </a:p>
        </p:txBody>
      </p:sp>
      <p:sp>
        <p:nvSpPr>
          <p:cNvPr id="9" name="CuadroTexto 8">
            <a:extLst>
              <a:ext uri="{FF2B5EF4-FFF2-40B4-BE49-F238E27FC236}">
                <a16:creationId xmlns:a16="http://schemas.microsoft.com/office/drawing/2014/main" id="{F100333D-8871-C224-8FF6-EBCEEA2ABD20}"/>
              </a:ext>
            </a:extLst>
          </p:cNvPr>
          <p:cNvSpPr txBox="1"/>
          <p:nvPr/>
        </p:nvSpPr>
        <p:spPr>
          <a:xfrm>
            <a:off x="5655109" y="2481316"/>
            <a:ext cx="7561233" cy="2816156"/>
          </a:xfrm>
          <a:prstGeom prst="rect">
            <a:avLst/>
          </a:prstGeom>
          <a:noFill/>
        </p:spPr>
        <p:txBody>
          <a:bodyPr wrap="square">
            <a:spAutoFit/>
          </a:bodyPr>
          <a:lstStyle/>
          <a:p>
            <a:pPr algn="just" defTabSz="388620">
              <a:spcAft>
                <a:spcPts val="600"/>
              </a:spcAft>
              <a:defRPr/>
            </a:pPr>
            <a:r>
              <a:rPr lang="es-MX" dirty="0">
                <a:solidFill>
                  <a:schemeClr val="tx1">
                    <a:lumMod val="65000"/>
                    <a:lumOff val="35000"/>
                  </a:schemeClr>
                </a:solidFill>
                <a:latin typeface="Museo Sans Condensed"/>
              </a:rPr>
              <a:t>Este eje hace referencia a las nuevas formas de adaptación laboral teniendo en cuenta los diferentes cambios que se derivaron de la pandemia de COVID-19 y la adopción de herramientas que le permitan a las servidoras y los servidores públicos afrontar los cambios y las diferentes circunstancias que inciden en su estabilidad laboral y emocional, entre otros aspectos. Este eje se encuentra conformado por los siguientes componentes: </a:t>
            </a:r>
          </a:p>
          <a:p>
            <a:pPr marL="342900" indent="-342900" algn="just" defTabSz="388620">
              <a:spcAft>
                <a:spcPts val="600"/>
              </a:spcAft>
              <a:buFont typeface="Arial" panose="020B0604020202020204" pitchFamily="34" charset="0"/>
              <a:buChar char="•"/>
              <a:defRPr/>
            </a:pPr>
            <a:r>
              <a:rPr lang="es-MX" dirty="0">
                <a:solidFill>
                  <a:schemeClr val="tx1">
                    <a:lumMod val="65000"/>
                    <a:lumOff val="35000"/>
                  </a:schemeClr>
                </a:solidFill>
                <a:latin typeface="Museo Sans Condensed"/>
              </a:rPr>
              <a:t>Factores psicosociales.</a:t>
            </a:r>
          </a:p>
          <a:p>
            <a:pPr marL="342900" indent="-342900" algn="just" defTabSz="388620">
              <a:spcAft>
                <a:spcPts val="600"/>
              </a:spcAft>
              <a:buFont typeface="Arial" panose="020B0604020202020204" pitchFamily="34" charset="0"/>
              <a:buChar char="•"/>
              <a:defRPr/>
            </a:pPr>
            <a:r>
              <a:rPr lang="es-MX" dirty="0">
                <a:solidFill>
                  <a:schemeClr val="tx1">
                    <a:lumMod val="65000"/>
                    <a:lumOff val="35000"/>
                  </a:schemeClr>
                </a:solidFill>
                <a:latin typeface="Museo Sans Condensed"/>
              </a:rPr>
              <a:t>Equilibrio entre la vida personal, familiar y laboral.</a:t>
            </a:r>
          </a:p>
          <a:p>
            <a:pPr marL="342900" indent="-342900" algn="just" defTabSz="388620">
              <a:spcAft>
                <a:spcPts val="600"/>
              </a:spcAft>
              <a:buFont typeface="Arial" panose="020B0604020202020204" pitchFamily="34" charset="0"/>
              <a:buChar char="•"/>
              <a:defRPr/>
            </a:pPr>
            <a:r>
              <a:rPr lang="es-MX" dirty="0">
                <a:solidFill>
                  <a:schemeClr val="tx1">
                    <a:lumMod val="65000"/>
                    <a:lumOff val="35000"/>
                  </a:schemeClr>
                </a:solidFill>
                <a:latin typeface="Museo Sans Condensed"/>
              </a:rPr>
              <a:t>Calidad de vida laboral.</a:t>
            </a:r>
          </a:p>
        </p:txBody>
      </p:sp>
      <p:cxnSp>
        <p:nvCxnSpPr>
          <p:cNvPr id="11" name="Conector recto 10">
            <a:extLst>
              <a:ext uri="{FF2B5EF4-FFF2-40B4-BE49-F238E27FC236}">
                <a16:creationId xmlns:a16="http://schemas.microsoft.com/office/drawing/2014/main" id="{F041025F-1A75-FE45-55F5-30BD5285FE1F}"/>
              </a:ext>
            </a:extLst>
          </p:cNvPr>
          <p:cNvCxnSpPr>
            <a:cxnSpLocks/>
          </p:cNvCxnSpPr>
          <p:nvPr/>
        </p:nvCxnSpPr>
        <p:spPr>
          <a:xfrm>
            <a:off x="5342754" y="1044713"/>
            <a:ext cx="0" cy="6538587"/>
          </a:xfrm>
          <a:prstGeom prst="line">
            <a:avLst/>
          </a:prstGeom>
          <a:ln w="762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34336601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3609515" y="2090478"/>
            <a:ext cx="0" cy="6079078"/>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37B218C6-93C5-737D-D99A-715759B417F6}"/>
              </a:ext>
            </a:extLst>
          </p:cNvPr>
          <p:cNvGrpSpPr/>
          <p:nvPr/>
        </p:nvGrpSpPr>
        <p:grpSpPr>
          <a:xfrm>
            <a:off x="3750911" y="1859903"/>
            <a:ext cx="11274711" cy="6139208"/>
            <a:chOff x="1168089" y="1183983"/>
            <a:chExt cx="7169665" cy="3145371"/>
          </a:xfrm>
          <a:solidFill>
            <a:schemeClr val="bg1">
              <a:lumMod val="95000"/>
            </a:schemeClr>
          </a:solidFill>
        </p:grpSpPr>
        <p:sp>
          <p:nvSpPr>
            <p:cNvPr id="9" name="CuadroTexto 8">
              <a:extLst>
                <a:ext uri="{FF2B5EF4-FFF2-40B4-BE49-F238E27FC236}">
                  <a16:creationId xmlns:a16="http://schemas.microsoft.com/office/drawing/2014/main" id="{7A2B71E0-EF4D-819E-6182-4195C52BAD05}"/>
                </a:ext>
              </a:extLst>
            </p:cNvPr>
            <p:cNvSpPr txBox="1"/>
            <p:nvPr/>
          </p:nvSpPr>
          <p:spPr>
            <a:xfrm>
              <a:off x="1204977" y="1183983"/>
              <a:ext cx="7132777" cy="33114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MX" sz="3600" b="1" u="none" strike="noStrike" kern="1200" cap="none" spc="0" normalizeH="0" baseline="0" noProof="0" dirty="0">
                  <a:ln>
                    <a:noFill/>
                  </a:ln>
                  <a:solidFill>
                    <a:srgbClr val="C00000"/>
                  </a:solidFill>
                  <a:effectLst/>
                  <a:uLnTx/>
                  <a:uFillTx/>
                  <a:latin typeface="Museo Sans Condensed 700" panose="02000000000000000000" pitchFamily="2" charset="77"/>
                </a:rPr>
                <a:t>Celebraciones - Días Especiales </a:t>
              </a:r>
            </a:p>
          </p:txBody>
        </p:sp>
        <p:sp>
          <p:nvSpPr>
            <p:cNvPr id="10" name="CuadroTexto 9">
              <a:extLst>
                <a:ext uri="{FF2B5EF4-FFF2-40B4-BE49-F238E27FC236}">
                  <a16:creationId xmlns:a16="http://schemas.microsoft.com/office/drawing/2014/main" id="{11A1D350-CA46-31FD-5B24-5B23EC180BC6}"/>
                </a:ext>
              </a:extLst>
            </p:cNvPr>
            <p:cNvSpPr txBox="1"/>
            <p:nvPr/>
          </p:nvSpPr>
          <p:spPr>
            <a:xfrm>
              <a:off x="1168089" y="1585606"/>
              <a:ext cx="7169660" cy="2743748"/>
            </a:xfrm>
            <a:prstGeom prst="rect">
              <a:avLst/>
            </a:prstGeom>
            <a:noFill/>
          </p:spPr>
          <p:txBody>
            <a:bodyPr wrap="square" lIns="91440" tIns="45720" rIns="91440" bIns="45720" anchor="t">
              <a:spAutoFit/>
            </a:bodyPr>
            <a:lstStyle/>
            <a:p>
              <a:pPr lvl="0" algn="just">
                <a:defRPr/>
              </a:pPr>
              <a:r>
                <a:rPr lang="es-MX" dirty="0">
                  <a:solidFill>
                    <a:schemeClr val="tx1">
                      <a:lumMod val="65000"/>
                      <a:lumOff val="35000"/>
                    </a:schemeClr>
                  </a:solidFill>
                  <a:latin typeface="Museo Sans Condensed"/>
                </a:rPr>
                <a:t>En la vigencia 2025 se han realizado las siguientes celebraciones especiales:</a:t>
              </a:r>
            </a:p>
            <a:p>
              <a:pPr lvl="0" algn="just">
                <a:defRPr/>
              </a:pPr>
              <a:endParaRPr lang="es-MX" dirty="0">
                <a:solidFill>
                  <a:schemeClr val="tx1">
                    <a:lumMod val="65000"/>
                    <a:lumOff val="35000"/>
                  </a:schemeClr>
                </a:solidFill>
                <a:latin typeface="Museo Sans Condensed"/>
              </a:endParaRP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b="1" dirty="0">
                  <a:solidFill>
                    <a:srgbClr val="C00000"/>
                  </a:solidFill>
                  <a:latin typeface="Museo Sans Condensed"/>
                </a:rPr>
                <a:t>Día de la Mujer: </a:t>
              </a:r>
              <a:r>
                <a:rPr lang="es-MX" dirty="0">
                  <a:solidFill>
                    <a:schemeClr val="tx1">
                      <a:lumMod val="65000"/>
                      <a:lumOff val="35000"/>
                    </a:schemeClr>
                  </a:solidFill>
                  <a:latin typeface="Museo Sans Condensed"/>
                </a:rPr>
                <a:t>Marzo. Nos unimos al cronograma del DASCD y se realizó un acto simbólico de reconocimiento en el auditorio </a:t>
              </a:r>
              <a:r>
                <a:rPr lang="es-MX" dirty="0" err="1">
                  <a:solidFill>
                    <a:schemeClr val="tx1">
                      <a:lumMod val="65000"/>
                      <a:lumOff val="35000"/>
                    </a:schemeClr>
                  </a:solidFill>
                  <a:latin typeface="Museo Sans Condensed"/>
                </a:rPr>
                <a:t>Huitaca</a:t>
              </a:r>
              <a:r>
                <a:rPr lang="es-MX" dirty="0">
                  <a:solidFill>
                    <a:schemeClr val="tx1">
                      <a:lumMod val="65000"/>
                      <a:lumOff val="35000"/>
                    </a:schemeClr>
                  </a:solidFill>
                  <a:latin typeface="Museo Sans Condensed"/>
                </a:rPr>
                <a:t>. La Caja de Compensación Familiar Compensar entregó un detalle para cada una de ellas. Se socializó un mensaje por los medios de comunicación internos.</a:t>
              </a:r>
            </a:p>
            <a:p>
              <a:pPr marL="342900" marR="0" lvl="0" indent="-342900" algn="just" defTabSz="457200" rtl="0" eaLnBrk="1" fontAlgn="auto" latinLnBrk="0" hangingPunct="1">
                <a:lnSpc>
                  <a:spcPct val="100000"/>
                </a:lnSpc>
                <a:spcBef>
                  <a:spcPts val="0"/>
                </a:spcBef>
                <a:spcAft>
                  <a:spcPts val="0"/>
                </a:spcAft>
                <a:buClrTx/>
                <a:buSzTx/>
                <a:buFont typeface="Wingdings" panose="05000000000000000000" pitchFamily="2" charset="2"/>
                <a:buChar char="Ø"/>
                <a:tabLst/>
                <a:defRPr/>
              </a:pPr>
              <a:r>
                <a:rPr lang="es-MX" b="1" dirty="0">
                  <a:solidFill>
                    <a:srgbClr val="C00000"/>
                  </a:solidFill>
                  <a:latin typeface="Museo Sans Condensed"/>
                </a:rPr>
                <a:t>Día del Hombre: </a:t>
              </a:r>
              <a:r>
                <a:rPr lang="es-MX" dirty="0">
                  <a:solidFill>
                    <a:schemeClr val="tx1">
                      <a:lumMod val="65000"/>
                      <a:lumOff val="35000"/>
                    </a:schemeClr>
                  </a:solidFill>
                  <a:latin typeface="Museo Sans Condensed"/>
                </a:rPr>
                <a:t>Marzo 19 - La Caja de Compensación Familiar Compensar entregó un detalle para cada uno de ellos. Además, se socializó un mensaje por los medios de comunicación internos de la Entidad.</a:t>
              </a:r>
            </a:p>
            <a:p>
              <a:pPr lvl="0" algn="just">
                <a:buFont typeface="Wingdings" pitchFamily="2" charset="2"/>
                <a:buChar char="Ø"/>
                <a:defRPr/>
              </a:pPr>
              <a:r>
                <a:rPr lang="es-MX" dirty="0">
                  <a:solidFill>
                    <a:srgbClr val="C00000"/>
                  </a:solidFill>
                  <a:latin typeface="Museo Sans Condensed"/>
                </a:rPr>
                <a:t>    </a:t>
              </a:r>
              <a:r>
                <a:rPr lang="es-MX" b="1" dirty="0">
                  <a:solidFill>
                    <a:srgbClr val="C00000"/>
                  </a:solidFill>
                  <a:latin typeface="Museo Sans Condensed"/>
                </a:rPr>
                <a:t>Día de la Niñez: </a:t>
              </a:r>
              <a:r>
                <a:rPr lang="es-MX" dirty="0">
                  <a:solidFill>
                    <a:schemeClr val="tx1">
                      <a:lumMod val="65000"/>
                      <a:lumOff val="35000"/>
                    </a:schemeClr>
                  </a:solidFill>
                  <a:latin typeface="Museo Sans Condensed"/>
                </a:rPr>
                <a:t>25 de abril. Con el apoyo de Compensar se realizó en el auditorio </a:t>
              </a:r>
              <a:r>
                <a:rPr lang="es-MX" dirty="0" err="1">
                  <a:solidFill>
                    <a:schemeClr val="tx1">
                      <a:lumMod val="65000"/>
                      <a:lumOff val="35000"/>
                    </a:schemeClr>
                  </a:solidFill>
                  <a:latin typeface="Museo Sans Condensed"/>
                </a:rPr>
                <a:t>Huitaca</a:t>
              </a:r>
              <a:r>
                <a:rPr lang="es-MX" dirty="0">
                  <a:solidFill>
                    <a:schemeClr val="tx1">
                      <a:lumMod val="65000"/>
                      <a:lumOff val="35000"/>
                    </a:schemeClr>
                  </a:solidFill>
                  <a:latin typeface="Museo Sans Condensed"/>
                </a:rPr>
                <a:t> un show de burbujas.</a:t>
              </a:r>
            </a:p>
            <a:p>
              <a:pPr lvl="0" algn="just">
                <a:buFont typeface="Wingdings" pitchFamily="2" charset="2"/>
                <a:buChar char="Ø"/>
                <a:defRPr/>
              </a:pPr>
              <a:r>
                <a:rPr lang="es-MX" dirty="0">
                  <a:solidFill>
                    <a:srgbClr val="C00000"/>
                  </a:solidFill>
                  <a:latin typeface="Museo Sans Condensed"/>
                </a:rPr>
                <a:t>    </a:t>
              </a:r>
              <a:r>
                <a:rPr lang="es-MX" b="1" dirty="0">
                  <a:solidFill>
                    <a:srgbClr val="C00000"/>
                  </a:solidFill>
                  <a:latin typeface="Museo Sans Condensed"/>
                </a:rPr>
                <a:t>Día del Secretario(a): </a:t>
              </a:r>
              <a:r>
                <a:rPr lang="es-MX" dirty="0">
                  <a:solidFill>
                    <a:schemeClr val="tx1">
                      <a:lumMod val="65000"/>
                      <a:lumOff val="35000"/>
                    </a:schemeClr>
                  </a:solidFill>
                  <a:latin typeface="Museo Sans Condensed"/>
                </a:rPr>
                <a:t>25  de abril: En esta fecha se socializó un mensaje de reconocimiento. El DASCD realizó el evento teatro Astor Plazo el 28 de abril.</a:t>
              </a:r>
            </a:p>
            <a:p>
              <a:pPr lvl="0" algn="just">
                <a:buFont typeface="Wingdings" pitchFamily="2" charset="2"/>
                <a:buChar char="Ø"/>
                <a:defRPr/>
              </a:pPr>
              <a:r>
                <a:rPr lang="es-MX" dirty="0">
                  <a:solidFill>
                    <a:srgbClr val="C00000"/>
                  </a:solidFill>
                  <a:latin typeface="Museo Sans Condensed"/>
                </a:rPr>
                <a:t>    </a:t>
              </a:r>
              <a:r>
                <a:rPr lang="es-MX" b="1" dirty="0">
                  <a:solidFill>
                    <a:srgbClr val="C00000"/>
                  </a:solidFill>
                  <a:latin typeface="Museo Sans Condensed"/>
                </a:rPr>
                <a:t>Día de la Felicidad: </a:t>
              </a:r>
              <a:r>
                <a:rPr lang="es-MX" dirty="0">
                  <a:solidFill>
                    <a:schemeClr val="tx1">
                      <a:lumMod val="65000"/>
                      <a:lumOff val="35000"/>
                    </a:schemeClr>
                  </a:solidFill>
                  <a:latin typeface="Museo Sans Condensed"/>
                </a:rPr>
                <a:t>9 de mayo. Se apoyo la divulgación y participación en este día realizado por el DASCD.</a:t>
              </a:r>
            </a:p>
            <a:p>
              <a:pPr lvl="0" algn="just">
                <a:buFont typeface="Wingdings" pitchFamily="2" charset="2"/>
                <a:buChar char="Ø"/>
                <a:defRPr/>
              </a:pPr>
              <a:r>
                <a:rPr lang="es-MX" dirty="0">
                  <a:solidFill>
                    <a:srgbClr val="C00000"/>
                  </a:solidFill>
                  <a:latin typeface="Museo Sans Condensed"/>
                </a:rPr>
                <a:t>    </a:t>
              </a:r>
              <a:r>
                <a:rPr lang="es-MX" b="1" dirty="0">
                  <a:solidFill>
                    <a:srgbClr val="C00000"/>
                  </a:solidFill>
                  <a:latin typeface="Museo Sans Condensed"/>
                </a:rPr>
                <a:t>Día de la Madre: </a:t>
              </a:r>
              <a:r>
                <a:rPr lang="es-MX" dirty="0">
                  <a:solidFill>
                    <a:schemeClr val="tx1">
                      <a:lumMod val="65000"/>
                      <a:lumOff val="35000"/>
                    </a:schemeClr>
                  </a:solidFill>
                  <a:latin typeface="Museo Sans Condensed"/>
                </a:rPr>
                <a:t>9 de mayo. Se realizó un spa de manos y cuello, con el apoyo de Compensar, para todas las inscritas en Manzana Liévano, </a:t>
              </a:r>
              <a:r>
                <a:rPr lang="es-MX" dirty="0" err="1">
                  <a:solidFill>
                    <a:schemeClr val="tx1">
                      <a:lumMod val="65000"/>
                      <a:lumOff val="35000"/>
                    </a:schemeClr>
                  </a:solidFill>
                  <a:latin typeface="Museo Sans Condensed"/>
                </a:rPr>
                <a:t>SuperCade</a:t>
              </a:r>
              <a:r>
                <a:rPr lang="es-MX" dirty="0">
                  <a:solidFill>
                    <a:schemeClr val="tx1">
                      <a:lumMod val="65000"/>
                      <a:lumOff val="35000"/>
                    </a:schemeClr>
                  </a:solidFill>
                  <a:latin typeface="Museo Sans Condensed"/>
                </a:rPr>
                <a:t> Suba y </a:t>
              </a:r>
              <a:r>
                <a:rPr lang="es-MX" dirty="0" err="1">
                  <a:solidFill>
                    <a:schemeClr val="tx1">
                      <a:lumMod val="65000"/>
                      <a:lumOff val="35000"/>
                    </a:schemeClr>
                  </a:solidFill>
                  <a:latin typeface="Museo Sans Condensed"/>
                </a:rPr>
                <a:t>SuperCade</a:t>
              </a:r>
              <a:r>
                <a:rPr lang="es-MX" dirty="0">
                  <a:solidFill>
                    <a:schemeClr val="tx1">
                      <a:lumMod val="65000"/>
                      <a:lumOff val="35000"/>
                    </a:schemeClr>
                  </a:solidFill>
                  <a:latin typeface="Museo Sans Condensed"/>
                </a:rPr>
                <a:t> Américas.</a:t>
              </a:r>
            </a:p>
            <a:p>
              <a:pPr lvl="0" algn="just">
                <a:buFont typeface="Wingdings" pitchFamily="2" charset="2"/>
                <a:buChar char="Ø"/>
                <a:defRPr/>
              </a:pPr>
              <a:r>
                <a:rPr lang="es-MX" b="1" dirty="0">
                  <a:solidFill>
                    <a:srgbClr val="C00000"/>
                  </a:solidFill>
                  <a:latin typeface="Museo Sans Condensed"/>
                </a:rPr>
                <a:t>    Día del Conductor: </a:t>
              </a:r>
              <a:r>
                <a:rPr lang="es-MX" dirty="0">
                  <a:solidFill>
                    <a:schemeClr val="tx1">
                      <a:lumMod val="65000"/>
                      <a:lumOff val="35000"/>
                    </a:schemeClr>
                  </a:solidFill>
                  <a:latin typeface="Museo Sans Condensed"/>
                </a:rPr>
                <a:t>Aunque el día es en julio, el DASCD celebró en el auditorio del Colegio Agustiniano Ciudad Salitre el 21 de mayo.</a:t>
              </a:r>
            </a:p>
            <a:p>
              <a:pPr lvl="0" algn="just">
                <a:buFont typeface="Wingdings" pitchFamily="2" charset="2"/>
                <a:buChar char="Ø"/>
                <a:defRPr/>
              </a:pPr>
              <a:r>
                <a:rPr lang="es-MX" b="1" dirty="0">
                  <a:solidFill>
                    <a:srgbClr val="C00000"/>
                  </a:solidFill>
                  <a:latin typeface="Museo Sans Condensed"/>
                </a:rPr>
                <a:t>    Día del Padre: </a:t>
              </a:r>
              <a:r>
                <a:rPr lang="es-MX" dirty="0">
                  <a:solidFill>
                    <a:schemeClr val="tx1">
                      <a:lumMod val="65000"/>
                      <a:lumOff val="35000"/>
                    </a:schemeClr>
                  </a:solidFill>
                  <a:latin typeface="Museo Sans Condensed"/>
                </a:rPr>
                <a:t>13 de junio. Se realizó un spa de manos y cuello con el apoyo de Compensar, para todas los inscritos en Manzana Liévano, </a:t>
              </a:r>
              <a:r>
                <a:rPr lang="es-MX" dirty="0" err="1">
                  <a:solidFill>
                    <a:schemeClr val="tx1">
                      <a:lumMod val="65000"/>
                      <a:lumOff val="35000"/>
                    </a:schemeClr>
                  </a:solidFill>
                  <a:latin typeface="Museo Sans Condensed"/>
                </a:rPr>
                <a:t>SuperCade</a:t>
              </a:r>
              <a:r>
                <a:rPr lang="es-MX" dirty="0">
                  <a:solidFill>
                    <a:schemeClr val="tx1">
                      <a:lumMod val="65000"/>
                      <a:lumOff val="35000"/>
                    </a:schemeClr>
                  </a:solidFill>
                  <a:latin typeface="Museo Sans Condensed"/>
                </a:rPr>
                <a:t> Suba y </a:t>
              </a:r>
              <a:r>
                <a:rPr lang="es-MX" dirty="0" err="1">
                  <a:solidFill>
                    <a:schemeClr val="tx1">
                      <a:lumMod val="65000"/>
                      <a:lumOff val="35000"/>
                    </a:schemeClr>
                  </a:solidFill>
                  <a:latin typeface="Museo Sans Condensed"/>
                </a:rPr>
                <a:t>SuperCade</a:t>
              </a:r>
              <a:r>
                <a:rPr lang="es-MX" dirty="0">
                  <a:solidFill>
                    <a:schemeClr val="tx1">
                      <a:lumMod val="65000"/>
                      <a:lumOff val="35000"/>
                    </a:schemeClr>
                  </a:solidFill>
                  <a:latin typeface="Museo Sans Condensed"/>
                </a:rPr>
                <a:t> Américas.</a:t>
              </a:r>
            </a:p>
            <a:p>
              <a:pPr lvl="0" algn="just">
                <a:buFont typeface="Wingdings" pitchFamily="2" charset="2"/>
                <a:buChar char="Ø"/>
                <a:defRPr/>
              </a:pPr>
              <a:r>
                <a:rPr lang="es-MX" b="1" dirty="0">
                  <a:solidFill>
                    <a:srgbClr val="C00000"/>
                  </a:solidFill>
                  <a:latin typeface="Museo Sans Condensed"/>
                </a:rPr>
                <a:t>   Día de Bogotá: </a:t>
              </a:r>
              <a:r>
                <a:rPr lang="es-MX" dirty="0">
                  <a:solidFill>
                    <a:schemeClr val="tx1">
                      <a:lumMod val="65000"/>
                      <a:lumOff val="35000"/>
                    </a:schemeClr>
                  </a:solidFill>
                  <a:latin typeface="Museo Sans Condensed"/>
                </a:rPr>
                <a:t>Conforme con el Decreto Distrital se otorgó el día cívico y la Caja de Compensación Familiar Compensar entregó un detalle.</a:t>
              </a:r>
            </a:p>
          </p:txBody>
        </p:sp>
      </p:grpSp>
      <p:pic>
        <p:nvPicPr>
          <p:cNvPr id="5" name="Imagen 4">
            <a:extLst>
              <a:ext uri="{FF2B5EF4-FFF2-40B4-BE49-F238E27FC236}">
                <a16:creationId xmlns:a16="http://schemas.microsoft.com/office/drawing/2014/main" id="{A685145E-4A3F-C247-4DF7-9F2A76520835}"/>
              </a:ext>
            </a:extLst>
          </p:cNvPr>
          <p:cNvPicPr>
            <a:picLocks noChangeAspect="1"/>
          </p:cNvPicPr>
          <p:nvPr/>
        </p:nvPicPr>
        <p:blipFill>
          <a:blip r:embed="rId3"/>
          <a:stretch>
            <a:fillRect/>
          </a:stretch>
        </p:blipFill>
        <p:spPr>
          <a:xfrm>
            <a:off x="985079" y="5173508"/>
            <a:ext cx="2192622" cy="2913365"/>
          </a:xfrm>
          <a:prstGeom prst="rect">
            <a:avLst/>
          </a:prstGeom>
        </p:spPr>
      </p:pic>
      <p:pic>
        <p:nvPicPr>
          <p:cNvPr id="12" name="Imagen 11" descr="Diagrama&#10;&#10;Descripción generada automáticamente">
            <a:extLst>
              <a:ext uri="{FF2B5EF4-FFF2-40B4-BE49-F238E27FC236}">
                <a16:creationId xmlns:a16="http://schemas.microsoft.com/office/drawing/2014/main" id="{B0603A52-200A-8BC3-C575-8C18C15184C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5006" y="2090478"/>
            <a:ext cx="2833114" cy="2946735"/>
          </a:xfrm>
          <a:prstGeom prst="rect">
            <a:avLst/>
          </a:prstGeom>
        </p:spPr>
      </p:pic>
      <p:sp>
        <p:nvSpPr>
          <p:cNvPr id="13" name="Google Shape;512;p35">
            <a:extLst>
              <a:ext uri="{FF2B5EF4-FFF2-40B4-BE49-F238E27FC236}">
                <a16:creationId xmlns:a16="http://schemas.microsoft.com/office/drawing/2014/main" id="{A75107E1-6796-1210-9498-902DBA3800B9}"/>
              </a:ext>
            </a:extLst>
          </p:cNvPr>
          <p:cNvSpPr txBox="1">
            <a:spLocks/>
          </p:cNvSpPr>
          <p:nvPr/>
        </p:nvSpPr>
        <p:spPr>
          <a:xfrm>
            <a:off x="694881" y="1000983"/>
            <a:ext cx="6981547"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Calidad de vida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4496748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grpSp>
        <p:nvGrpSpPr>
          <p:cNvPr id="6" name="Grupo 5">
            <a:extLst>
              <a:ext uri="{FF2B5EF4-FFF2-40B4-BE49-F238E27FC236}">
                <a16:creationId xmlns:a16="http://schemas.microsoft.com/office/drawing/2014/main" id="{C02D1967-287F-6261-03A3-D0D27E3D7A01}"/>
              </a:ext>
            </a:extLst>
          </p:cNvPr>
          <p:cNvGrpSpPr/>
          <p:nvPr/>
        </p:nvGrpSpPr>
        <p:grpSpPr>
          <a:xfrm>
            <a:off x="891514" y="1839490"/>
            <a:ext cx="13709117" cy="4884973"/>
            <a:chOff x="864298" y="1364524"/>
            <a:chExt cx="6857664" cy="2239119"/>
          </a:xfrm>
        </p:grpSpPr>
        <p:sp>
          <p:nvSpPr>
            <p:cNvPr id="9" name="CuadroTexto 8">
              <a:extLst>
                <a:ext uri="{FF2B5EF4-FFF2-40B4-BE49-F238E27FC236}">
                  <a16:creationId xmlns:a16="http://schemas.microsoft.com/office/drawing/2014/main" id="{6B1C5801-B7B4-6B8D-0DC7-986178F3BF51}"/>
                </a:ext>
              </a:extLst>
            </p:cNvPr>
            <p:cNvSpPr txBox="1"/>
            <p:nvPr/>
          </p:nvSpPr>
          <p:spPr>
            <a:xfrm>
              <a:off x="2847303" y="1364524"/>
              <a:ext cx="4874659" cy="29527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3600" b="1" dirty="0">
                  <a:solidFill>
                    <a:srgbClr val="C00000"/>
                  </a:solidFill>
                  <a:latin typeface="Museo Sans Condensed 700" panose="02000000000000000000" pitchFamily="2" charset="77"/>
                </a:rPr>
                <a:t>La Secretaría General te acompaña</a:t>
              </a:r>
              <a:endParaRPr lang="es-CO" sz="3600" b="1" dirty="0">
                <a:solidFill>
                  <a:srgbClr val="C00000"/>
                </a:solidFill>
                <a:latin typeface="Museo Sans Condensed 700" panose="02000000000000000000" pitchFamily="2" charset="77"/>
              </a:endParaRPr>
            </a:p>
          </p:txBody>
        </p:sp>
        <p:sp>
          <p:nvSpPr>
            <p:cNvPr id="10" name="CuadroTexto 9">
              <a:extLst>
                <a:ext uri="{FF2B5EF4-FFF2-40B4-BE49-F238E27FC236}">
                  <a16:creationId xmlns:a16="http://schemas.microsoft.com/office/drawing/2014/main" id="{D7C18B72-E959-ACC6-CA04-C1D9D700A343}"/>
                </a:ext>
              </a:extLst>
            </p:cNvPr>
            <p:cNvSpPr txBox="1"/>
            <p:nvPr/>
          </p:nvSpPr>
          <p:spPr>
            <a:xfrm>
              <a:off x="864298" y="2404504"/>
              <a:ext cx="1881148" cy="1199139"/>
            </a:xfrm>
            <a:prstGeom prst="rect">
              <a:avLst/>
            </a:prstGeom>
            <a:noFill/>
          </p:spPr>
          <p:txBody>
            <a:bodyPr wrap="square" lIns="91440" tIns="45720" rIns="91440" bIns="45720" anchor="t">
              <a:spAutoFit/>
            </a:bodyPr>
            <a:lstStyle/>
            <a:p>
              <a:pPr>
                <a:defRPr/>
              </a:pPr>
              <a:r>
                <a:rPr lang="es-MX" dirty="0">
                  <a:solidFill>
                    <a:schemeClr val="tx1">
                      <a:lumMod val="65000"/>
                      <a:lumOff val="35000"/>
                    </a:schemeClr>
                  </a:solidFill>
                  <a:latin typeface="Museo Sans Condensed"/>
                </a:rPr>
                <a:t>Con el objetivo de acompañar a los(as) servidores(as) en diferentes procesos personales y familiares, la Dirección de Talento Humano envía tarjetas virtuales de reconocimiento y acompañamiento.</a:t>
              </a:r>
              <a:endParaRPr lang="es-ES" dirty="0">
                <a:solidFill>
                  <a:schemeClr val="tx1">
                    <a:lumMod val="65000"/>
                    <a:lumOff val="35000"/>
                  </a:schemeClr>
                </a:solidFill>
                <a:latin typeface="Museo Sans Condensed"/>
              </a:endParaRPr>
            </a:p>
            <a:p>
              <a:pPr algn="just">
                <a:defRPr/>
              </a:pPr>
              <a:endParaRPr lang="es-MX" dirty="0">
                <a:solidFill>
                  <a:schemeClr val="tx1">
                    <a:lumMod val="65000"/>
                    <a:lumOff val="35000"/>
                  </a:schemeClr>
                </a:solidFill>
                <a:latin typeface="Museo Sans Condensed"/>
              </a:endParaRPr>
            </a:p>
            <a:p>
              <a:pPr algn="just">
                <a:defRPr/>
              </a:pPr>
              <a:r>
                <a:rPr lang="es-MX" dirty="0">
                  <a:solidFill>
                    <a:schemeClr val="tx1">
                      <a:lumMod val="65000"/>
                      <a:lumOff val="35000"/>
                    </a:schemeClr>
                  </a:solidFill>
                  <a:latin typeface="Museo Sans Condensed"/>
                </a:rPr>
                <a:t>Es así que durante el segundo trimestre de la vigencia 2025, se remitieron:</a:t>
              </a:r>
            </a:p>
            <a:p>
              <a:pPr marL="342900" indent="-342900" algn="just">
                <a:buFont typeface="Wingdings" panose="05000000000000000000" pitchFamily="2" charset="2"/>
                <a:buChar char="ü"/>
                <a:defRPr/>
              </a:pPr>
              <a:endParaRPr lang="es-MX" sz="2000" dirty="0">
                <a:solidFill>
                  <a:schemeClr val="accent6">
                    <a:lumMod val="75000"/>
                  </a:schemeClr>
                </a:solidFill>
                <a:latin typeface="Museo Sans Cond 500" panose="02000000000000000000" pitchFamily="2" charset="77"/>
              </a:endParaRPr>
            </a:p>
          </p:txBody>
        </p:sp>
      </p:grpSp>
      <p:graphicFrame>
        <p:nvGraphicFramePr>
          <p:cNvPr id="11" name="Diagrama 10">
            <a:extLst>
              <a:ext uri="{FF2B5EF4-FFF2-40B4-BE49-F238E27FC236}">
                <a16:creationId xmlns:a16="http://schemas.microsoft.com/office/drawing/2014/main" id="{AC09998D-78FE-11BB-AAA4-72F7FCA07C07}"/>
              </a:ext>
            </a:extLst>
          </p:cNvPr>
          <p:cNvGraphicFramePr/>
          <p:nvPr>
            <p:extLst>
              <p:ext uri="{D42A27DB-BD31-4B8C-83A1-F6EECF244321}">
                <p14:modId xmlns:p14="http://schemas.microsoft.com/office/powerpoint/2010/main" val="306964851"/>
              </p:ext>
            </p:extLst>
          </p:nvPr>
        </p:nvGraphicFramePr>
        <p:xfrm>
          <a:off x="4448483" y="2726877"/>
          <a:ext cx="10152152" cy="537907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cxnSp>
        <p:nvCxnSpPr>
          <p:cNvPr id="12" name="Conector recto 11">
            <a:extLst>
              <a:ext uri="{FF2B5EF4-FFF2-40B4-BE49-F238E27FC236}">
                <a16:creationId xmlns:a16="http://schemas.microsoft.com/office/drawing/2014/main" id="{8F2C8FCD-0AE6-97AE-6A5E-BBBE1DECDB57}"/>
              </a:ext>
            </a:extLst>
          </p:cNvPr>
          <p:cNvCxnSpPr>
            <a:cxnSpLocks/>
          </p:cNvCxnSpPr>
          <p:nvPr/>
        </p:nvCxnSpPr>
        <p:spPr>
          <a:xfrm flipV="1">
            <a:off x="4855728" y="2620370"/>
            <a:ext cx="0" cy="560923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4" name="Google Shape;512;p35">
            <a:extLst>
              <a:ext uri="{FF2B5EF4-FFF2-40B4-BE49-F238E27FC236}">
                <a16:creationId xmlns:a16="http://schemas.microsoft.com/office/drawing/2014/main" id="{AD4E8C33-ADA2-68A4-405C-9089423A15B6}"/>
              </a:ext>
            </a:extLst>
          </p:cNvPr>
          <p:cNvSpPr txBox="1">
            <a:spLocks/>
          </p:cNvSpPr>
          <p:nvPr/>
        </p:nvSpPr>
        <p:spPr>
          <a:xfrm>
            <a:off x="694881" y="1000983"/>
            <a:ext cx="6981547"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Calidad de vida laboral</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18228487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sp>
        <p:nvSpPr>
          <p:cNvPr id="4" name="Título 5">
            <a:extLst>
              <a:ext uri="{FF2B5EF4-FFF2-40B4-BE49-F238E27FC236}">
                <a16:creationId xmlns:a16="http://schemas.microsoft.com/office/drawing/2014/main" id="{4995A2B0-C8AA-563D-B0C6-29F3C5334D74}"/>
              </a:ext>
            </a:extLst>
          </p:cNvPr>
          <p:cNvSpPr>
            <a:spLocks noGrp="1"/>
          </p:cNvSpPr>
          <p:nvPr>
            <p:ph type="title"/>
          </p:nvPr>
        </p:nvSpPr>
        <p:spPr>
          <a:xfrm>
            <a:off x="657497" y="1983871"/>
            <a:ext cx="2706206" cy="3386468"/>
          </a:xfrm>
        </p:spPr>
        <p:txBody>
          <a:bodyPr vert="horz" lIns="91440" tIns="45720" rIns="91440" bIns="45720" rtlCol="0" anchor="ctr">
            <a:normAutofit/>
          </a:bodyPr>
          <a:lstStyle/>
          <a:p>
            <a:pPr defTabSz="914400"/>
            <a:r>
              <a:rPr lang="es-ES" sz="6000" b="1" kern="1200">
                <a:solidFill>
                  <a:schemeClr val="tx1"/>
                </a:solidFill>
                <a:latin typeface="Museo Sans Condensed 900" panose="02000000000000000000" pitchFamily="2" charset="0"/>
              </a:rPr>
              <a:t>Calidad de vida laboral</a:t>
            </a:r>
            <a:endParaRPr lang="en-US" sz="6000" b="1" kern="1200">
              <a:solidFill>
                <a:schemeClr val="tx1"/>
              </a:solidFill>
              <a:latin typeface="Museo Sans Condensed 900" panose="02000000000000000000" pitchFamily="2" charset="0"/>
            </a:endParaRPr>
          </a:p>
        </p:txBody>
      </p:sp>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3813048" y="1449415"/>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37B218C6-93C5-737D-D99A-715759B417F6}"/>
              </a:ext>
            </a:extLst>
          </p:cNvPr>
          <p:cNvGrpSpPr/>
          <p:nvPr/>
        </p:nvGrpSpPr>
        <p:grpSpPr>
          <a:xfrm>
            <a:off x="3813048" y="2440391"/>
            <a:ext cx="5165380" cy="3781082"/>
            <a:chOff x="1578997" y="1544156"/>
            <a:chExt cx="7189510" cy="2378198"/>
          </a:xfrm>
          <a:solidFill>
            <a:schemeClr val="bg1">
              <a:lumMod val="95000"/>
            </a:schemeClr>
          </a:solidFill>
        </p:grpSpPr>
        <p:sp>
          <p:nvSpPr>
            <p:cNvPr id="9" name="CuadroTexto 8">
              <a:extLst>
                <a:ext uri="{FF2B5EF4-FFF2-40B4-BE49-F238E27FC236}">
                  <a16:creationId xmlns:a16="http://schemas.microsoft.com/office/drawing/2014/main" id="{7A2B71E0-EF4D-819E-6182-4195C52BAD05}"/>
                </a:ext>
              </a:extLst>
            </p:cNvPr>
            <p:cNvSpPr txBox="1"/>
            <p:nvPr/>
          </p:nvSpPr>
          <p:spPr>
            <a:xfrm>
              <a:off x="1578997" y="1544156"/>
              <a:ext cx="7060718" cy="406524"/>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¡Talento para Ti! </a:t>
              </a:r>
            </a:p>
          </p:txBody>
        </p:sp>
        <p:sp>
          <p:nvSpPr>
            <p:cNvPr id="10" name="CuadroTexto 9">
              <a:extLst>
                <a:ext uri="{FF2B5EF4-FFF2-40B4-BE49-F238E27FC236}">
                  <a16:creationId xmlns:a16="http://schemas.microsoft.com/office/drawing/2014/main" id="{11A1D350-CA46-31FD-5B24-5B23EC180BC6}"/>
                </a:ext>
              </a:extLst>
            </p:cNvPr>
            <p:cNvSpPr txBox="1"/>
            <p:nvPr/>
          </p:nvSpPr>
          <p:spPr>
            <a:xfrm>
              <a:off x="1707790" y="2296257"/>
              <a:ext cx="7060717" cy="1626097"/>
            </a:xfrm>
            <a:prstGeom prst="rect">
              <a:avLst/>
            </a:prstGeom>
            <a:noFill/>
          </p:spPr>
          <p:txBody>
            <a:bodyPr wrap="square" lIns="91440" tIns="45720" rIns="91440" bIns="4572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Estrategia de atención virtual, que consiste en reunión mensual por </a:t>
              </a:r>
              <a:r>
                <a:rPr lang="es-MX" dirty="0" err="1">
                  <a:solidFill>
                    <a:schemeClr val="tx1">
                      <a:lumMod val="65000"/>
                      <a:lumOff val="35000"/>
                    </a:schemeClr>
                  </a:solidFill>
                  <a:latin typeface="Museo Sans Condensed"/>
                </a:rPr>
                <a:t>teams</a:t>
              </a:r>
              <a:r>
                <a:rPr lang="es-MX" dirty="0">
                  <a:solidFill>
                    <a:schemeClr val="tx1">
                      <a:lumMod val="65000"/>
                      <a:lumOff val="35000"/>
                    </a:schemeClr>
                  </a:solidFill>
                  <a:latin typeface="Museo Sans Condensed"/>
                </a:rPr>
                <a:t> de (1) hora, en la cual la Dirección de Talento Humano atiende las dudas con todos los servidores (as) de la Entidad y se presenta la programación de actividades del mes.</a:t>
              </a:r>
            </a:p>
            <a:p>
              <a:pPr>
                <a:defRPr/>
              </a:pPr>
              <a:endParaRPr lang="es-MX" dirty="0">
                <a:solidFill>
                  <a:schemeClr val="tx1">
                    <a:lumMod val="65000"/>
                    <a:lumOff val="35000"/>
                  </a:schemeClr>
                </a:solidFill>
                <a:latin typeface="Museo Sans Condensed"/>
              </a:endParaRPr>
            </a:p>
            <a:p>
              <a:pPr>
                <a:defRPr/>
              </a:pPr>
              <a:r>
                <a:rPr lang="es-MX" dirty="0">
                  <a:solidFill>
                    <a:schemeClr val="tx1">
                      <a:lumMod val="65000"/>
                      <a:lumOff val="35000"/>
                    </a:schemeClr>
                  </a:solidFill>
                  <a:latin typeface="Museo Sans Condensed"/>
                </a:rPr>
                <a:t>Hasta el 31 de diciembre de la vigencia 2025,  la Dirección de Talento Humano, desarrolló nueve (9) sesiones con un total de 767 participantes: </a:t>
              </a:r>
            </a:p>
          </p:txBody>
        </p:sp>
      </p:grpSp>
      <p:graphicFrame>
        <p:nvGraphicFramePr>
          <p:cNvPr id="12" name="Tabla 11">
            <a:extLst>
              <a:ext uri="{FF2B5EF4-FFF2-40B4-BE49-F238E27FC236}">
                <a16:creationId xmlns:a16="http://schemas.microsoft.com/office/drawing/2014/main" id="{A5DE400B-CC3A-D831-0C23-C0B7EDA78802}"/>
              </a:ext>
            </a:extLst>
          </p:cNvPr>
          <p:cNvGraphicFramePr>
            <a:graphicFrameLocks noGrp="1"/>
          </p:cNvGraphicFramePr>
          <p:nvPr>
            <p:extLst>
              <p:ext uri="{D42A27DB-BD31-4B8C-83A1-F6EECF244321}">
                <p14:modId xmlns:p14="http://schemas.microsoft.com/office/powerpoint/2010/main" val="3812977873"/>
              </p:ext>
            </p:extLst>
          </p:nvPr>
        </p:nvGraphicFramePr>
        <p:xfrm>
          <a:off x="9112101" y="3086722"/>
          <a:ext cx="5913453" cy="3684182"/>
        </p:xfrm>
        <a:graphic>
          <a:graphicData uri="http://schemas.openxmlformats.org/drawingml/2006/table">
            <a:tbl>
              <a:tblPr firstRow="1" firstCol="1" bandRow="1">
                <a:tableStyleId>{72833802-FEF1-4C79-8D5D-14CF1EAF98D9}</a:tableStyleId>
              </a:tblPr>
              <a:tblGrid>
                <a:gridCol w="1728444">
                  <a:extLst>
                    <a:ext uri="{9D8B030D-6E8A-4147-A177-3AD203B41FA5}">
                      <a16:colId xmlns:a16="http://schemas.microsoft.com/office/drawing/2014/main" val="2024030961"/>
                    </a:ext>
                  </a:extLst>
                </a:gridCol>
                <a:gridCol w="1762125">
                  <a:extLst>
                    <a:ext uri="{9D8B030D-6E8A-4147-A177-3AD203B41FA5}">
                      <a16:colId xmlns:a16="http://schemas.microsoft.com/office/drawing/2014/main" val="4024964462"/>
                    </a:ext>
                  </a:extLst>
                </a:gridCol>
                <a:gridCol w="2422884">
                  <a:extLst>
                    <a:ext uri="{9D8B030D-6E8A-4147-A177-3AD203B41FA5}">
                      <a16:colId xmlns:a16="http://schemas.microsoft.com/office/drawing/2014/main" val="798661887"/>
                    </a:ext>
                  </a:extLst>
                </a:gridCol>
              </a:tblGrid>
              <a:tr h="666662">
                <a:tc>
                  <a:txBody>
                    <a:bodyPr/>
                    <a:lstStyle/>
                    <a:p>
                      <a:pPr algn="ctr">
                        <a:lnSpc>
                          <a:spcPct val="100000"/>
                        </a:lnSpc>
                        <a:spcBef>
                          <a:spcPts val="300"/>
                        </a:spcBef>
                        <a:spcAft>
                          <a:spcPts val="600"/>
                        </a:spcAft>
                      </a:pPr>
                      <a:r>
                        <a:rPr lang="es-CO" sz="2000" b="0" kern="1200" dirty="0">
                          <a:solidFill>
                            <a:schemeClr val="bg1"/>
                          </a:solidFill>
                          <a:latin typeface="Museo Sans Condensed 900"/>
                        </a:rPr>
                        <a:t>Fecha</a:t>
                      </a:r>
                      <a:endParaRPr lang="es-CO" sz="2000" b="0" kern="1200" dirty="0">
                        <a:solidFill>
                          <a:schemeClr val="bg1"/>
                        </a:solidFill>
                        <a:latin typeface="Museo Sans Condensed 900"/>
                        <a:ea typeface="+mn-ea"/>
                        <a:cs typeface="+mn-cs"/>
                      </a:endParaRPr>
                    </a:p>
                  </a:txBody>
                  <a:tcPr marL="82968" marR="82968" marT="0" marB="0" anchor="ctr">
                    <a:lnR w="12700" cap="flat" cmpd="sng" algn="ctr">
                      <a:solidFill>
                        <a:schemeClr val="bg1"/>
                      </a:solidFill>
                      <a:prstDash val="solid"/>
                      <a:round/>
                      <a:headEnd type="none" w="med" len="med"/>
                      <a:tailEnd type="none" w="med" len="med"/>
                    </a:lnR>
                  </a:tcPr>
                </a:tc>
                <a:tc>
                  <a:txBody>
                    <a:bodyPr/>
                    <a:lstStyle/>
                    <a:p>
                      <a:pPr algn="ctr">
                        <a:lnSpc>
                          <a:spcPct val="100000"/>
                        </a:lnSpc>
                        <a:spcBef>
                          <a:spcPts val="300"/>
                        </a:spcBef>
                        <a:spcAft>
                          <a:spcPts val="600"/>
                        </a:spcAft>
                      </a:pPr>
                      <a:r>
                        <a:rPr lang="es-ES" sz="2000" b="0" kern="1200" dirty="0">
                          <a:solidFill>
                            <a:schemeClr val="bg1"/>
                          </a:solidFill>
                          <a:latin typeface="Museo Sans Condensed 900"/>
                        </a:rPr>
                        <a:t>N</a:t>
                      </a:r>
                      <a:r>
                        <a:rPr lang="es-CO" sz="2000" b="0" kern="1200" dirty="0">
                          <a:solidFill>
                            <a:schemeClr val="bg1"/>
                          </a:solidFill>
                          <a:latin typeface="Museo Sans Condensed 900"/>
                        </a:rPr>
                        <a:t>o. Servidores(as)</a:t>
                      </a:r>
                      <a:endParaRPr lang="es-CO" sz="2000" b="0" kern="1200" dirty="0">
                        <a:solidFill>
                          <a:schemeClr val="bg1"/>
                        </a:solidFill>
                        <a:latin typeface="Museo Sans Condensed 900"/>
                        <a:ea typeface="+mn-ea"/>
                        <a:cs typeface="+mn-cs"/>
                      </a:endParaRPr>
                    </a:p>
                  </a:txBody>
                  <a:tcPr marL="82968" marR="82968" marT="0"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tcPr>
                </a:tc>
                <a:tc>
                  <a:txBody>
                    <a:bodyPr/>
                    <a:lstStyle/>
                    <a:p>
                      <a:pPr algn="ctr">
                        <a:lnSpc>
                          <a:spcPct val="100000"/>
                        </a:lnSpc>
                        <a:spcBef>
                          <a:spcPts val="300"/>
                        </a:spcBef>
                        <a:spcAft>
                          <a:spcPts val="600"/>
                        </a:spcAft>
                      </a:pPr>
                      <a:r>
                        <a:rPr lang="es-ES" sz="2000" b="0" kern="1200" dirty="0">
                          <a:solidFill>
                            <a:schemeClr val="bg1"/>
                          </a:solidFill>
                          <a:latin typeface="Museo Sans Condensed 900"/>
                        </a:rPr>
                        <a:t>Tema</a:t>
                      </a:r>
                      <a:endParaRPr lang="es-CO" sz="2000" b="0" kern="1200" dirty="0">
                        <a:solidFill>
                          <a:schemeClr val="bg1"/>
                        </a:solidFill>
                        <a:latin typeface="Museo Sans Condensed 900"/>
                        <a:ea typeface="+mn-ea"/>
                        <a:cs typeface="+mn-cs"/>
                      </a:endParaRPr>
                    </a:p>
                  </a:txBody>
                  <a:tcPr marL="82968" marR="82968" marT="0" marB="0" anchor="ctr">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561815457"/>
                  </a:ext>
                </a:extLst>
              </a:tr>
              <a:tr h="197246">
                <a:tc>
                  <a:txBody>
                    <a:bodyPr/>
                    <a:lstStyle/>
                    <a:p>
                      <a:pPr algn="ctr">
                        <a:lnSpc>
                          <a:spcPct val="100000"/>
                        </a:lnSpc>
                        <a:spcBef>
                          <a:spcPts val="300"/>
                        </a:spcBef>
                        <a:spcAft>
                          <a:spcPts val="600"/>
                        </a:spcAft>
                      </a:pPr>
                      <a:r>
                        <a:rPr lang="es-CO" sz="1800" b="0" kern="1200" dirty="0">
                          <a:solidFill>
                            <a:schemeClr val="tx1"/>
                          </a:solidFill>
                          <a:latin typeface="Museo Sans Condensed 500"/>
                        </a:rPr>
                        <a:t>7  marzo</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CO" sz="1800" b="0" kern="1200" dirty="0">
                          <a:solidFill>
                            <a:schemeClr val="tx1"/>
                          </a:solidFill>
                          <a:latin typeface="Museo Sans Condensed 500"/>
                        </a:rPr>
                        <a:t>40</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Lanzamiento</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3327180019"/>
                  </a:ext>
                </a:extLst>
              </a:tr>
              <a:tr h="205465">
                <a:tc>
                  <a:txBody>
                    <a:bodyPr/>
                    <a:lstStyle/>
                    <a:p>
                      <a:pPr marL="0" algn="ctr" defTabSz="1187988" rtl="0" eaLnBrk="1" latinLnBrk="0" hangingPunct="1">
                        <a:lnSpc>
                          <a:spcPct val="100000"/>
                        </a:lnSpc>
                        <a:spcBef>
                          <a:spcPts val="300"/>
                        </a:spcBef>
                        <a:spcAft>
                          <a:spcPts val="600"/>
                        </a:spcAft>
                      </a:pPr>
                      <a:r>
                        <a:rPr lang="es-CO" sz="1800" b="0" kern="1200" dirty="0">
                          <a:solidFill>
                            <a:schemeClr val="tx1"/>
                          </a:solidFill>
                          <a:latin typeface="Museo Sans Condensed 500"/>
                        </a:rPr>
                        <a:t>4 abril </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CO" sz="1800" b="0" kern="1200" dirty="0">
                          <a:solidFill>
                            <a:schemeClr val="tx1"/>
                          </a:solidFill>
                          <a:latin typeface="Museo Sans Condensed 500"/>
                        </a:rPr>
                        <a:t>63</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Nomina</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3154281105"/>
                  </a:ext>
                </a:extLst>
              </a:tr>
              <a:tr h="197246">
                <a:tc>
                  <a:txBody>
                    <a:bodyPr/>
                    <a:lstStyle/>
                    <a:p>
                      <a:pPr algn="ctr">
                        <a:lnSpc>
                          <a:spcPct val="100000"/>
                        </a:lnSpc>
                        <a:spcBef>
                          <a:spcPts val="300"/>
                        </a:spcBef>
                        <a:spcAft>
                          <a:spcPts val="600"/>
                        </a:spcAft>
                      </a:pPr>
                      <a:r>
                        <a:rPr lang="es-CO" sz="1800" b="0" kern="1200" dirty="0">
                          <a:solidFill>
                            <a:schemeClr val="tx1"/>
                          </a:solidFill>
                          <a:latin typeface="Museo Sans Condensed 500"/>
                        </a:rPr>
                        <a:t>9  mayo</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92</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Teletrabajo</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3490201018"/>
                  </a:ext>
                </a:extLst>
              </a:tr>
              <a:tr h="197246">
                <a:tc>
                  <a:txBody>
                    <a:bodyPr/>
                    <a:lstStyle/>
                    <a:p>
                      <a:pPr algn="ctr">
                        <a:lnSpc>
                          <a:spcPct val="100000"/>
                        </a:lnSpc>
                        <a:spcBef>
                          <a:spcPts val="300"/>
                        </a:spcBef>
                        <a:spcAft>
                          <a:spcPts val="600"/>
                        </a:spcAft>
                      </a:pPr>
                      <a:r>
                        <a:rPr lang="es-ES" sz="1800" b="0" kern="1200" dirty="0">
                          <a:solidFill>
                            <a:schemeClr val="tx1"/>
                          </a:solidFill>
                          <a:latin typeface="Museo Sans Condensed 500"/>
                        </a:rPr>
                        <a:t>13 de junio</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86</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Bienes y Rentas</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1147749855"/>
                  </a:ext>
                </a:extLst>
              </a:tr>
              <a:tr h="197246">
                <a:tc>
                  <a:txBody>
                    <a:bodyPr/>
                    <a:lstStyle/>
                    <a:p>
                      <a:pPr algn="ctr">
                        <a:lnSpc>
                          <a:spcPct val="100000"/>
                        </a:lnSpc>
                        <a:spcBef>
                          <a:spcPts val="300"/>
                        </a:spcBef>
                        <a:spcAft>
                          <a:spcPts val="600"/>
                        </a:spcAft>
                      </a:pPr>
                      <a:r>
                        <a:rPr lang="es-ES" sz="1800" b="0" kern="1200" dirty="0">
                          <a:solidFill>
                            <a:schemeClr val="tx1"/>
                          </a:solidFill>
                          <a:latin typeface="Museo Sans Condensed 500"/>
                        </a:rPr>
                        <a:t>11 de julio</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105</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chemeClr val="tx1"/>
                          </a:solidFill>
                          <a:latin typeface="Museo Sans Condensed 500"/>
                        </a:rPr>
                        <a:t>Incapacidades</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2003524679"/>
                  </a:ext>
                </a:extLst>
              </a:tr>
              <a:tr h="197246">
                <a:tc>
                  <a:txBody>
                    <a:bodyPr/>
                    <a:lstStyle/>
                    <a:p>
                      <a:pPr algn="ctr">
                        <a:lnSpc>
                          <a:spcPct val="100000"/>
                        </a:lnSpc>
                        <a:spcBef>
                          <a:spcPts val="300"/>
                        </a:spcBef>
                        <a:spcAft>
                          <a:spcPts val="600"/>
                        </a:spcAft>
                      </a:pPr>
                      <a:r>
                        <a:rPr lang="es-MX" sz="1800" b="0" kern="1200" dirty="0">
                          <a:solidFill>
                            <a:schemeClr val="tx1"/>
                          </a:solidFill>
                          <a:latin typeface="Museo Sans Condensed 500"/>
                        </a:rPr>
                        <a:t>5 agosto</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MX" sz="1800" b="0" kern="1200" dirty="0">
                          <a:solidFill>
                            <a:schemeClr val="tx1"/>
                          </a:solidFill>
                          <a:latin typeface="Museo Sans Condensed 500"/>
                        </a:rPr>
                        <a:t>104</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MX" sz="1800" b="0" kern="1200" dirty="0">
                          <a:solidFill>
                            <a:schemeClr val="tx1"/>
                          </a:solidFill>
                          <a:latin typeface="Museo Sans Condensed 500"/>
                        </a:rPr>
                        <a:t>Evaluación del Desempeño</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2755303610"/>
                  </a:ext>
                </a:extLst>
              </a:tr>
              <a:tr h="197246">
                <a:tc>
                  <a:txBody>
                    <a:bodyPr/>
                    <a:lstStyle/>
                    <a:p>
                      <a:pPr algn="ctr">
                        <a:lnSpc>
                          <a:spcPct val="100000"/>
                        </a:lnSpc>
                        <a:spcBef>
                          <a:spcPts val="300"/>
                        </a:spcBef>
                        <a:spcAft>
                          <a:spcPts val="600"/>
                        </a:spcAft>
                      </a:pPr>
                      <a:r>
                        <a:rPr lang="es-MX" sz="1800" b="0" kern="1200" dirty="0">
                          <a:solidFill>
                            <a:schemeClr val="tx1"/>
                          </a:solidFill>
                          <a:latin typeface="Museo Sans Condensed 500"/>
                        </a:rPr>
                        <a:t>10 septiembre</a:t>
                      </a:r>
                      <a:endParaRPr lang="es-CO" sz="1800" b="0" kern="1200" dirty="0">
                        <a:solidFill>
                          <a:schemeClr val="tx1"/>
                        </a:solidFill>
                        <a:latin typeface="Museo Sans Condensed 5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MX" sz="1800" b="0" kern="1200" dirty="0">
                          <a:solidFill>
                            <a:schemeClr val="tx1"/>
                          </a:solidFill>
                          <a:latin typeface="Museo Sans Condensed 500"/>
                        </a:rPr>
                        <a:t>110</a:t>
                      </a:r>
                      <a:endParaRPr lang="es-CO" sz="1800" b="0" kern="1200" dirty="0">
                        <a:solidFill>
                          <a:schemeClr val="tx1"/>
                        </a:solidFill>
                        <a:latin typeface="Museo Sans Condensed 500"/>
                        <a:ea typeface="+mn-ea"/>
                        <a:cs typeface="+mn-cs"/>
                      </a:endParaRP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rtl="0" eaLnBrk="1" latinLnBrk="0" hangingPunct="1">
                        <a:lnSpc>
                          <a:spcPct val="100000"/>
                        </a:lnSpc>
                        <a:spcBef>
                          <a:spcPts val="300"/>
                        </a:spcBef>
                        <a:spcAft>
                          <a:spcPts val="600"/>
                        </a:spcAft>
                      </a:pPr>
                      <a:r>
                        <a:rPr lang="es-MX" sz="1800" b="0" kern="1200" dirty="0">
                          <a:solidFill>
                            <a:schemeClr val="tx1"/>
                          </a:solidFill>
                          <a:latin typeface="Museo Sans Condensed 500"/>
                        </a:rPr>
                        <a:t>Acoso Laboral – Parte 1</a:t>
                      </a: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2979681929"/>
                  </a:ext>
                </a:extLst>
              </a:tr>
              <a:tr h="197246">
                <a:tc>
                  <a:txBody>
                    <a:bodyPr/>
                    <a:lstStyle/>
                    <a:p>
                      <a:pPr lvl="0" algn="ctr">
                        <a:lnSpc>
                          <a:spcPct val="100000"/>
                        </a:lnSpc>
                        <a:spcBef>
                          <a:spcPts val="300"/>
                        </a:spcBef>
                        <a:spcAft>
                          <a:spcPts val="600"/>
                        </a:spcAft>
                        <a:buNone/>
                      </a:pPr>
                      <a:r>
                        <a:rPr lang="es-MX" sz="1800" b="0" kern="1200" dirty="0">
                          <a:solidFill>
                            <a:schemeClr val="tx1"/>
                          </a:solidFill>
                          <a:latin typeface="Museo Sans Condensed 500"/>
                        </a:rPr>
                        <a:t>9 octubre</a:t>
                      </a:r>
                    </a:p>
                  </a:txBody>
                  <a:tcPr marL="82968" marR="82968" marT="0" marB="0" anchor="ctr">
                    <a:lnR w="12700">
                      <a:solidFill>
                        <a:srgbClr val="ED7D31"/>
                      </a:solidFill>
                    </a:lnR>
                  </a:tcPr>
                </a:tc>
                <a:tc>
                  <a:txBody>
                    <a:bodyPr/>
                    <a:lstStyle/>
                    <a:p>
                      <a:pPr marL="0" lvl="0" algn="ctr" defTabSz="1187988">
                        <a:lnSpc>
                          <a:spcPct val="100000"/>
                        </a:lnSpc>
                        <a:spcBef>
                          <a:spcPts val="300"/>
                        </a:spcBef>
                        <a:spcAft>
                          <a:spcPts val="600"/>
                        </a:spcAft>
                        <a:buNone/>
                      </a:pPr>
                      <a:r>
                        <a:rPr lang="es-MX" sz="1800" b="0" kern="1200" dirty="0">
                          <a:solidFill>
                            <a:schemeClr val="tx1"/>
                          </a:solidFill>
                          <a:latin typeface="Museo Sans Condensed 500"/>
                        </a:rPr>
                        <a:t>67</a:t>
                      </a:r>
                    </a:p>
                  </a:txBody>
                  <a:tcPr marL="82968" marR="82968" marT="0" marB="0" anchor="ctr">
                    <a:lnL w="12700">
                      <a:solidFill>
                        <a:srgbClr val="ED7D31"/>
                      </a:solidFill>
                    </a:lnL>
                    <a:lnR w="12700">
                      <a:solidFill>
                        <a:srgbClr val="ED7D31"/>
                      </a:solidFill>
                    </a:lnR>
                  </a:tcPr>
                </a:tc>
                <a:tc>
                  <a:txBody>
                    <a:bodyPr/>
                    <a:lstStyle/>
                    <a:p>
                      <a:pPr lvl="0" algn="ctr">
                        <a:lnSpc>
                          <a:spcPct val="100000"/>
                        </a:lnSpc>
                        <a:spcBef>
                          <a:spcPts val="0"/>
                        </a:spcBef>
                        <a:spcAft>
                          <a:spcPts val="0"/>
                        </a:spcAft>
                        <a:buNone/>
                      </a:pPr>
                      <a:r>
                        <a:rPr lang="es-MX" sz="1800" b="0" i="0" u="none" strike="noStrike" kern="1200" noProof="0" dirty="0">
                          <a:solidFill>
                            <a:schemeClr val="tx1"/>
                          </a:solidFill>
                        </a:rPr>
                        <a:t>Acoso Laboral – Parte 2</a:t>
                      </a:r>
                      <a:endParaRPr lang="es-MX" sz="1800" b="0" i="0" u="none" strike="noStrike" kern="1200" noProof="0" dirty="0">
                        <a:solidFill>
                          <a:srgbClr val="000000"/>
                        </a:solidFill>
                      </a:endParaRPr>
                    </a:p>
                  </a:txBody>
                  <a:tcPr marL="82968" marR="82968" marT="0" marB="0" anchor="ctr">
                    <a:lnL w="12700">
                      <a:solidFill>
                        <a:srgbClr val="ED7D31"/>
                      </a:solidFill>
                    </a:lnL>
                  </a:tcPr>
                </a:tc>
                <a:extLst>
                  <a:ext uri="{0D108BD9-81ED-4DB2-BD59-A6C34878D82A}">
                    <a16:rowId xmlns:a16="http://schemas.microsoft.com/office/drawing/2014/main" val="1725520983"/>
                  </a:ext>
                </a:extLst>
              </a:tr>
              <a:tr h="197246">
                <a:tc>
                  <a:txBody>
                    <a:bodyPr/>
                    <a:lstStyle/>
                    <a:p>
                      <a:pPr lvl="0" algn="ctr">
                        <a:lnSpc>
                          <a:spcPct val="100000"/>
                        </a:lnSpc>
                        <a:spcBef>
                          <a:spcPts val="300"/>
                        </a:spcBef>
                        <a:spcAft>
                          <a:spcPts val="600"/>
                        </a:spcAft>
                        <a:buNone/>
                      </a:pPr>
                      <a:r>
                        <a:rPr lang="es-MX" sz="1800" b="0" kern="1200" dirty="0">
                          <a:solidFill>
                            <a:schemeClr val="tx1"/>
                          </a:solidFill>
                          <a:latin typeface="Museo Sans Condensed 500"/>
                        </a:rPr>
                        <a:t>14 noviembre</a:t>
                      </a:r>
                    </a:p>
                  </a:txBody>
                  <a:tcPr marL="82968" marR="82968" marT="0" marB="0" anchor="ctr">
                    <a:lnR w="12700">
                      <a:solidFill>
                        <a:srgbClr val="ED7D31"/>
                      </a:solidFill>
                    </a:lnR>
                  </a:tcPr>
                </a:tc>
                <a:tc>
                  <a:txBody>
                    <a:bodyPr/>
                    <a:lstStyle/>
                    <a:p>
                      <a:pPr marL="0" lvl="0" algn="ctr" defTabSz="1187988">
                        <a:lnSpc>
                          <a:spcPct val="100000"/>
                        </a:lnSpc>
                        <a:spcBef>
                          <a:spcPts val="300"/>
                        </a:spcBef>
                        <a:spcAft>
                          <a:spcPts val="600"/>
                        </a:spcAft>
                        <a:buNone/>
                      </a:pPr>
                      <a:r>
                        <a:rPr lang="es-MX" sz="1800" b="0" kern="1200" dirty="0">
                          <a:solidFill>
                            <a:schemeClr val="tx1"/>
                          </a:solidFill>
                          <a:latin typeface="Museo Sans Condensed 500"/>
                        </a:rPr>
                        <a:t>100</a:t>
                      </a:r>
                    </a:p>
                  </a:txBody>
                  <a:tcPr marL="82968" marR="82968" marT="0" marB="0" anchor="ctr">
                    <a:lnL w="12700">
                      <a:solidFill>
                        <a:srgbClr val="ED7D31"/>
                      </a:solidFill>
                    </a:lnL>
                    <a:lnR w="12700">
                      <a:solidFill>
                        <a:srgbClr val="ED7D31"/>
                      </a:solidFill>
                    </a:lnR>
                  </a:tcPr>
                </a:tc>
                <a:tc>
                  <a:txBody>
                    <a:bodyPr/>
                    <a:lstStyle/>
                    <a:p>
                      <a:pPr marL="0" lvl="0" algn="ctr">
                        <a:lnSpc>
                          <a:spcPct val="100000"/>
                        </a:lnSpc>
                        <a:spcBef>
                          <a:spcPts val="300"/>
                        </a:spcBef>
                        <a:spcAft>
                          <a:spcPts val="600"/>
                        </a:spcAft>
                        <a:buNone/>
                      </a:pPr>
                      <a:r>
                        <a:rPr lang="es-MX" sz="1800" b="0" kern="1200" dirty="0">
                          <a:solidFill>
                            <a:schemeClr val="tx1"/>
                          </a:solidFill>
                          <a:latin typeface="Museo Sans Condensed 500"/>
                        </a:rPr>
                        <a:t>Plataforma Bienestar</a:t>
                      </a:r>
                    </a:p>
                  </a:txBody>
                  <a:tcPr marL="82968" marR="82968" marT="0" marB="0" anchor="ctr">
                    <a:lnL w="12700">
                      <a:solidFill>
                        <a:srgbClr val="ED7D31"/>
                      </a:solidFill>
                    </a:lnL>
                  </a:tcPr>
                </a:tc>
                <a:extLst>
                  <a:ext uri="{0D108BD9-81ED-4DB2-BD59-A6C34878D82A}">
                    <a16:rowId xmlns:a16="http://schemas.microsoft.com/office/drawing/2014/main" val="2842873111"/>
                  </a:ext>
                </a:extLst>
              </a:tr>
              <a:tr h="197246">
                <a:tc>
                  <a:txBody>
                    <a:bodyPr/>
                    <a:lstStyle/>
                    <a:p>
                      <a:pPr algn="ctr">
                        <a:lnSpc>
                          <a:spcPct val="100000"/>
                        </a:lnSpc>
                        <a:spcBef>
                          <a:spcPts val="300"/>
                        </a:spcBef>
                        <a:spcAft>
                          <a:spcPts val="600"/>
                        </a:spcAft>
                      </a:pPr>
                      <a:r>
                        <a:rPr lang="es-ES" sz="1800" b="0" kern="1200" dirty="0">
                          <a:solidFill>
                            <a:srgbClr val="C00000"/>
                          </a:solidFill>
                          <a:latin typeface="Museo Sans Condensed 900"/>
                        </a:rPr>
                        <a:t>Total</a:t>
                      </a:r>
                      <a:endParaRPr lang="es-CO" sz="1800" b="0" kern="1200" dirty="0">
                        <a:solidFill>
                          <a:srgbClr val="C00000"/>
                        </a:solidFill>
                        <a:latin typeface="Museo Sans Condensed 900"/>
                        <a:ea typeface="+mn-ea"/>
                        <a:cs typeface="+mn-cs"/>
                      </a:endParaRPr>
                    </a:p>
                  </a:txBody>
                  <a:tcPr marL="82968" marR="82968" marT="0" marB="0" anchor="ctr">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r>
                        <a:rPr lang="es-ES" sz="1800" b="0" kern="1200" dirty="0">
                          <a:solidFill>
                            <a:srgbClr val="C00000"/>
                          </a:solidFill>
                          <a:latin typeface="Museo Sans Condensed 900"/>
                        </a:rPr>
                        <a:t>767</a:t>
                      </a:r>
                    </a:p>
                  </a:txBody>
                  <a:tcPr marL="82968" marR="82968" marT="0"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tcPr>
                </a:tc>
                <a:tc>
                  <a:txBody>
                    <a:bodyPr/>
                    <a:lstStyle/>
                    <a:p>
                      <a:pPr marL="0" algn="ctr" defTabSz="1187988" rtl="0" eaLnBrk="1" latinLnBrk="0" hangingPunct="1">
                        <a:lnSpc>
                          <a:spcPct val="100000"/>
                        </a:lnSpc>
                        <a:spcBef>
                          <a:spcPts val="300"/>
                        </a:spcBef>
                        <a:spcAft>
                          <a:spcPts val="600"/>
                        </a:spcAft>
                      </a:pPr>
                      <a:endParaRPr lang="es-CO" sz="1800" b="0" kern="1200">
                        <a:solidFill>
                          <a:srgbClr val="FF0000"/>
                        </a:solidFill>
                        <a:latin typeface="Museo Sans Condensed 500" panose="02000000000000000000" pitchFamily="2" charset="0"/>
                        <a:ea typeface="+mn-ea"/>
                        <a:cs typeface="+mn-cs"/>
                      </a:endParaRPr>
                    </a:p>
                  </a:txBody>
                  <a:tcPr marL="82968" marR="82968" marT="0" marB="0" anchor="ctr">
                    <a:lnL w="12700" cap="flat" cmpd="sng" algn="ctr">
                      <a:solidFill>
                        <a:srgbClr val="ED7D31"/>
                      </a:solidFill>
                      <a:prstDash val="solid"/>
                      <a:round/>
                      <a:headEnd type="none" w="med" len="med"/>
                      <a:tailEnd type="none" w="med" len="med"/>
                    </a:lnL>
                  </a:tcPr>
                </a:tc>
                <a:extLst>
                  <a:ext uri="{0D108BD9-81ED-4DB2-BD59-A6C34878D82A}">
                    <a16:rowId xmlns:a16="http://schemas.microsoft.com/office/drawing/2014/main" val="3531570274"/>
                  </a:ext>
                </a:extLst>
              </a:tr>
            </a:tbl>
          </a:graphicData>
        </a:graphic>
      </p:graphicFrame>
      <p:pic>
        <p:nvPicPr>
          <p:cNvPr id="11" name="Gráfico 10">
            <a:extLst>
              <a:ext uri="{FF2B5EF4-FFF2-40B4-BE49-F238E27FC236}">
                <a16:creationId xmlns:a16="http://schemas.microsoft.com/office/drawing/2014/main" id="{D0B3B3C0-4006-0F0B-5CF6-E0783394029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57497" y="5551537"/>
            <a:ext cx="3232042" cy="2721256"/>
          </a:xfrm>
          <a:prstGeom prst="rect">
            <a:avLst/>
          </a:prstGeom>
        </p:spPr>
      </p:pic>
    </p:spTree>
    <p:extLst>
      <p:ext uri="{BB962C8B-B14F-4D97-AF65-F5344CB8AC3E}">
        <p14:creationId xmlns:p14="http://schemas.microsoft.com/office/powerpoint/2010/main" val="47619227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sp>
        <p:nvSpPr>
          <p:cNvPr id="4" name="Título 5">
            <a:extLst>
              <a:ext uri="{FF2B5EF4-FFF2-40B4-BE49-F238E27FC236}">
                <a16:creationId xmlns:a16="http://schemas.microsoft.com/office/drawing/2014/main" id="{4995A2B0-C8AA-563D-B0C6-29F3C5334D74}"/>
              </a:ext>
            </a:extLst>
          </p:cNvPr>
          <p:cNvSpPr>
            <a:spLocks noGrp="1"/>
          </p:cNvSpPr>
          <p:nvPr>
            <p:ph type="title"/>
          </p:nvPr>
        </p:nvSpPr>
        <p:spPr>
          <a:xfrm>
            <a:off x="657497" y="1353722"/>
            <a:ext cx="2411167" cy="6464960"/>
          </a:xfrm>
        </p:spPr>
        <p:txBody>
          <a:bodyPr vert="horz" lIns="91440" tIns="45720" rIns="91440" bIns="45720" rtlCol="0" anchor="ctr">
            <a:normAutofit/>
          </a:bodyPr>
          <a:lstStyle/>
          <a:p>
            <a:pPr defTabSz="914400"/>
            <a:r>
              <a:rPr lang="es-ES" sz="4800" b="1">
                <a:latin typeface="Museo Sans Condensed 900" panose="02000000000000000000" pitchFamily="2" charset="0"/>
              </a:rPr>
              <a:t>Calidad de vida laboral</a:t>
            </a:r>
            <a:endParaRPr lang="en-US" sz="4800" b="1">
              <a:latin typeface="Museo Sans Condensed 900" panose="02000000000000000000" pitchFamily="2" charset="0"/>
            </a:endParaRPr>
          </a:p>
        </p:txBody>
      </p:sp>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3068664" y="1353722"/>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37B218C6-93C5-737D-D99A-715759B417F6}"/>
              </a:ext>
            </a:extLst>
          </p:cNvPr>
          <p:cNvGrpSpPr/>
          <p:nvPr/>
        </p:nvGrpSpPr>
        <p:grpSpPr>
          <a:xfrm>
            <a:off x="3262026" y="1595176"/>
            <a:ext cx="8245471" cy="1299368"/>
            <a:chOff x="1193793" y="915113"/>
            <a:chExt cx="10014546" cy="665718"/>
          </a:xfrm>
          <a:noFill/>
        </p:grpSpPr>
        <p:sp>
          <p:nvSpPr>
            <p:cNvPr id="7" name="Redondear rectángulo de esquina del mismo lado 61">
              <a:extLst>
                <a:ext uri="{FF2B5EF4-FFF2-40B4-BE49-F238E27FC236}">
                  <a16:creationId xmlns:a16="http://schemas.microsoft.com/office/drawing/2014/main" id="{0D898997-003E-DF1C-631D-D09683595A7D}"/>
                </a:ext>
              </a:extLst>
            </p:cNvPr>
            <p:cNvSpPr/>
            <p:nvPr/>
          </p:nvSpPr>
          <p:spPr>
            <a:xfrm>
              <a:off x="1193793" y="1154498"/>
              <a:ext cx="6810176" cy="426333"/>
            </a:xfrm>
            <a:prstGeom prst="round2SameRect">
              <a:avLst>
                <a:gd name="adj1" fmla="val 29751"/>
                <a:gd name="adj2" fmla="val 0"/>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O">
                <a:solidFill>
                  <a:schemeClr val="tx1">
                    <a:lumMod val="65000"/>
                    <a:lumOff val="35000"/>
                  </a:schemeClr>
                </a:solidFill>
              </a:endParaRPr>
            </a:p>
          </p:txBody>
        </p:sp>
        <p:sp>
          <p:nvSpPr>
            <p:cNvPr id="9" name="CuadroTexto 8">
              <a:extLst>
                <a:ext uri="{FF2B5EF4-FFF2-40B4-BE49-F238E27FC236}">
                  <a16:creationId xmlns:a16="http://schemas.microsoft.com/office/drawing/2014/main" id="{7A2B71E0-EF4D-819E-6182-4195C52BAD05}"/>
                </a:ext>
              </a:extLst>
            </p:cNvPr>
            <p:cNvSpPr txBox="1"/>
            <p:nvPr/>
          </p:nvSpPr>
          <p:spPr>
            <a:xfrm>
              <a:off x="4075562" y="915113"/>
              <a:ext cx="7132777" cy="331142"/>
            </a:xfrm>
            <a:prstGeom prst="rect">
              <a:avLst/>
            </a:prstGeom>
            <a:grp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Día de la Mascota</a:t>
              </a:r>
            </a:p>
          </p:txBody>
        </p:sp>
      </p:grpSp>
      <p:pic>
        <p:nvPicPr>
          <p:cNvPr id="11" name="Imagen 10" descr="Un grupo de personas sentadas en una banca de madera junto a un edificio&#10;&#10;El contenido generado por IA puede ser incorrecto.">
            <a:extLst>
              <a:ext uri="{FF2B5EF4-FFF2-40B4-BE49-F238E27FC236}">
                <a16:creationId xmlns:a16="http://schemas.microsoft.com/office/drawing/2014/main" id="{BC105FB0-3861-54FF-A7C5-1A56C540D7FE}"/>
              </a:ext>
            </a:extLst>
          </p:cNvPr>
          <p:cNvPicPr>
            <a:picLocks noChangeAspect="1"/>
          </p:cNvPicPr>
          <p:nvPr/>
        </p:nvPicPr>
        <p:blipFill>
          <a:blip r:embed="rId3" cstate="print">
            <a:extLst>
              <a:ext uri="{28A0092B-C50C-407E-A947-70E740481C1C}">
                <a14:useLocalDpi xmlns:a14="http://schemas.microsoft.com/office/drawing/2010/main" val="0"/>
              </a:ext>
            </a:extLst>
          </a:blip>
          <a:srcRect l="3845" t="33687" r="6066" b="13018"/>
          <a:stretch/>
        </p:blipFill>
        <p:spPr>
          <a:xfrm>
            <a:off x="4610059" y="4653315"/>
            <a:ext cx="7922108" cy="2834622"/>
          </a:xfrm>
          <a:prstGeom prst="rect">
            <a:avLst/>
          </a:prstGeom>
        </p:spPr>
      </p:pic>
      <p:sp>
        <p:nvSpPr>
          <p:cNvPr id="12" name="CuadroTexto 11">
            <a:extLst>
              <a:ext uri="{FF2B5EF4-FFF2-40B4-BE49-F238E27FC236}">
                <a16:creationId xmlns:a16="http://schemas.microsoft.com/office/drawing/2014/main" id="{11A1D350-CA46-31FD-5B24-5B23EC180BC6}"/>
              </a:ext>
            </a:extLst>
          </p:cNvPr>
          <p:cNvSpPr txBox="1"/>
          <p:nvPr/>
        </p:nvSpPr>
        <p:spPr>
          <a:xfrm>
            <a:off x="3262026" y="2708748"/>
            <a:ext cx="11559759" cy="1477328"/>
          </a:xfrm>
          <a:prstGeom prst="rect">
            <a:avLst/>
          </a:prstGeom>
          <a:noFill/>
        </p:spPr>
        <p:txBody>
          <a:bodyPr wrap="square">
            <a:spAutoFit/>
          </a:bodyPr>
          <a:lstStyle/>
          <a:p>
            <a:pPr lvl="0">
              <a:defRPr/>
            </a:pPr>
            <a:r>
              <a:rPr lang="es-MX" dirty="0">
                <a:solidFill>
                  <a:schemeClr val="tx1">
                    <a:lumMod val="65000"/>
                    <a:lumOff val="35000"/>
                  </a:schemeClr>
                </a:solidFill>
                <a:latin typeface="Museo Sans Condensed"/>
              </a:rPr>
              <a:t>Reconociendo las familias Inter especie donde se integran animales de compañía, se desarrolló la celebración del día de la mascota con el objetivo de crear pautas de crianza y amor con los animales de compañía.</a:t>
            </a:r>
          </a:p>
          <a:p>
            <a:pPr lvl="0">
              <a:defRPr/>
            </a:pPr>
            <a:endParaRPr lang="es-MX" dirty="0">
              <a:solidFill>
                <a:schemeClr val="tx1">
                  <a:lumMod val="65000"/>
                  <a:lumOff val="35000"/>
                </a:schemeClr>
              </a:solidFill>
              <a:latin typeface="Museo Sans Condensed"/>
            </a:endParaRPr>
          </a:p>
          <a:p>
            <a:pPr>
              <a:defRPr/>
            </a:pPr>
            <a:r>
              <a:rPr lang="es-MX" dirty="0">
                <a:solidFill>
                  <a:schemeClr val="tx1">
                    <a:lumMod val="65000"/>
                    <a:lumOff val="35000"/>
                  </a:schemeClr>
                </a:solidFill>
                <a:latin typeface="Museo Sans Condensed"/>
              </a:rPr>
              <a:t>Se invitó  a los(as) colaboradores (as) de la entidad a participar en la </a:t>
            </a:r>
            <a:r>
              <a:rPr lang="es-MX" b="1" dirty="0">
                <a:solidFill>
                  <a:srgbClr val="C00000"/>
                </a:solidFill>
                <a:latin typeface="Museo Sans Condensed"/>
              </a:rPr>
              <a:t>Jornada Animales de Compañía “</a:t>
            </a:r>
            <a:r>
              <a:rPr lang="es-MX" b="1" dirty="0" err="1">
                <a:solidFill>
                  <a:srgbClr val="C00000"/>
                </a:solidFill>
                <a:latin typeface="Museo Sans Condensed"/>
              </a:rPr>
              <a:t>Pet</a:t>
            </a:r>
            <a:r>
              <a:rPr lang="es-MX" b="1" dirty="0">
                <a:solidFill>
                  <a:srgbClr val="C00000"/>
                </a:solidFill>
                <a:latin typeface="Museo Sans Condensed"/>
              </a:rPr>
              <a:t> </a:t>
            </a:r>
            <a:r>
              <a:rPr lang="es-MX" b="1" dirty="0" err="1">
                <a:solidFill>
                  <a:srgbClr val="C00000"/>
                </a:solidFill>
                <a:latin typeface="Museo Sans Condensed"/>
              </a:rPr>
              <a:t>Friendly</a:t>
            </a:r>
            <a:r>
              <a:rPr lang="es-MX" b="1" dirty="0">
                <a:solidFill>
                  <a:srgbClr val="C00000"/>
                </a:solidFill>
                <a:latin typeface="Museo Sans Condensed"/>
              </a:rPr>
              <a:t>”</a:t>
            </a:r>
            <a:r>
              <a:rPr lang="es-MX" dirty="0">
                <a:solidFill>
                  <a:schemeClr val="tx1">
                    <a:lumMod val="65000"/>
                    <a:lumOff val="35000"/>
                  </a:schemeClr>
                </a:solidFill>
                <a:latin typeface="Museo Sans Condensed"/>
              </a:rPr>
              <a:t>, la cual se llevó a cabo el  viernes 19 de septiembre en la Plazoleta de Banderas, con la participación de 31 servidores y sus animales de compañía.</a:t>
            </a:r>
            <a:endParaRPr lang="es-MX" sz="2200" dirty="0">
              <a:solidFill>
                <a:schemeClr val="tx1">
                  <a:lumMod val="65000"/>
                  <a:lumOff val="35000"/>
                </a:schemeClr>
              </a:solidFill>
              <a:latin typeface="Museo Sans Condensed 500" panose="02000000000000000000" pitchFamily="2" charset="0"/>
            </a:endParaRPr>
          </a:p>
        </p:txBody>
      </p:sp>
    </p:spTree>
    <p:extLst>
      <p:ext uri="{BB962C8B-B14F-4D97-AF65-F5344CB8AC3E}">
        <p14:creationId xmlns:p14="http://schemas.microsoft.com/office/powerpoint/2010/main" val="4496748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A3DF106-FA53-3CE6-6057-63BFF8FCB6E0}"/>
            </a:ext>
          </a:extLst>
        </p:cNvPr>
        <p:cNvGrpSpPr/>
        <p:nvPr/>
      </p:nvGrpSpPr>
      <p:grpSpPr>
        <a:xfrm>
          <a:off x="0" y="0"/>
          <a:ext cx="0" cy="0"/>
          <a:chOff x="0" y="0"/>
          <a:chExt cx="0" cy="0"/>
        </a:xfrm>
      </p:grpSpPr>
      <p:sp>
        <p:nvSpPr>
          <p:cNvPr id="4" name="Título 5">
            <a:extLst>
              <a:ext uri="{FF2B5EF4-FFF2-40B4-BE49-F238E27FC236}">
                <a16:creationId xmlns:a16="http://schemas.microsoft.com/office/drawing/2014/main" id="{53817E69-AB40-314F-C569-1DA79B34ABCB}"/>
              </a:ext>
            </a:extLst>
          </p:cNvPr>
          <p:cNvSpPr>
            <a:spLocks noGrp="1"/>
          </p:cNvSpPr>
          <p:nvPr>
            <p:ph type="title"/>
          </p:nvPr>
        </p:nvSpPr>
        <p:spPr>
          <a:xfrm>
            <a:off x="657497" y="1807832"/>
            <a:ext cx="2411167" cy="6361724"/>
          </a:xfrm>
        </p:spPr>
        <p:txBody>
          <a:bodyPr vert="horz" lIns="91440" tIns="45720" rIns="91440" bIns="45720" rtlCol="0" anchor="ctr">
            <a:normAutofit/>
          </a:bodyPr>
          <a:lstStyle/>
          <a:p>
            <a:pPr defTabSz="914400"/>
            <a:r>
              <a:rPr lang="es-ES" sz="5400" b="1">
                <a:latin typeface="Museo Sans Condensed 900" panose="02000000000000000000" pitchFamily="2" charset="0"/>
              </a:rPr>
              <a:t>Calidad de vida laboral</a:t>
            </a:r>
            <a:endParaRPr lang="en-US" sz="5400" b="1">
              <a:latin typeface="Museo Sans Condensed 900" panose="02000000000000000000" pitchFamily="2" charset="0"/>
            </a:endParaRPr>
          </a:p>
        </p:txBody>
      </p:sp>
      <p:cxnSp>
        <p:nvCxnSpPr>
          <p:cNvPr id="8" name="Conector recto 7">
            <a:extLst>
              <a:ext uri="{FF2B5EF4-FFF2-40B4-BE49-F238E27FC236}">
                <a16:creationId xmlns:a16="http://schemas.microsoft.com/office/drawing/2014/main" id="{B90A9401-80B6-F480-495A-F17FEA222F5D}"/>
              </a:ext>
            </a:extLst>
          </p:cNvPr>
          <p:cNvCxnSpPr>
            <a:cxnSpLocks/>
          </p:cNvCxnSpPr>
          <p:nvPr/>
        </p:nvCxnSpPr>
        <p:spPr>
          <a:xfrm flipV="1">
            <a:off x="3108782" y="1704596"/>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7507C653-DAEB-F6A9-46E9-B34A4089D409}"/>
              </a:ext>
            </a:extLst>
          </p:cNvPr>
          <p:cNvGrpSpPr/>
          <p:nvPr/>
        </p:nvGrpSpPr>
        <p:grpSpPr>
          <a:xfrm>
            <a:off x="3239146" y="1762148"/>
            <a:ext cx="11073202" cy="2879407"/>
            <a:chOff x="1168090" y="1183983"/>
            <a:chExt cx="7169664" cy="1475239"/>
          </a:xfrm>
          <a:solidFill>
            <a:schemeClr val="bg1">
              <a:lumMod val="95000"/>
            </a:schemeClr>
          </a:solidFill>
        </p:grpSpPr>
        <p:sp>
          <p:nvSpPr>
            <p:cNvPr id="9" name="CuadroTexto 8">
              <a:extLst>
                <a:ext uri="{FF2B5EF4-FFF2-40B4-BE49-F238E27FC236}">
                  <a16:creationId xmlns:a16="http://schemas.microsoft.com/office/drawing/2014/main" id="{30DB9862-2740-E127-F201-E8FC03C42AF8}"/>
                </a:ext>
              </a:extLst>
            </p:cNvPr>
            <p:cNvSpPr txBox="1"/>
            <p:nvPr/>
          </p:nvSpPr>
          <p:spPr>
            <a:xfrm>
              <a:off x="1204977" y="1183983"/>
              <a:ext cx="7132777" cy="331142"/>
            </a:xfrm>
            <a:prstGeom prst="rect">
              <a:avLst/>
            </a:prstGeom>
            <a:no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Día de la familia</a:t>
              </a:r>
            </a:p>
          </p:txBody>
        </p:sp>
        <p:sp>
          <p:nvSpPr>
            <p:cNvPr id="10" name="CuadroTexto 9">
              <a:extLst>
                <a:ext uri="{FF2B5EF4-FFF2-40B4-BE49-F238E27FC236}">
                  <a16:creationId xmlns:a16="http://schemas.microsoft.com/office/drawing/2014/main" id="{9B323CAA-2C39-CD14-8464-A956C3600CB8}"/>
                </a:ext>
              </a:extLst>
            </p:cNvPr>
            <p:cNvSpPr txBox="1"/>
            <p:nvPr/>
          </p:nvSpPr>
          <p:spPr>
            <a:xfrm>
              <a:off x="1168090" y="1760408"/>
              <a:ext cx="7132774" cy="898814"/>
            </a:xfrm>
            <a:prstGeom prst="rect">
              <a:avLst/>
            </a:prstGeom>
            <a:noFill/>
          </p:spPr>
          <p:txBody>
            <a:bodyPr wrap="square" lIns="91440" tIns="45720" rIns="91440" bIns="45720" anchor="t">
              <a:spAutoFit/>
            </a:bodyPr>
            <a:lstStyle/>
            <a:p>
              <a:pPr lvl="0">
                <a:defRPr/>
              </a:pPr>
              <a:r>
                <a:rPr lang="es-ES" dirty="0">
                  <a:solidFill>
                    <a:schemeClr val="tx1">
                      <a:lumMod val="65000"/>
                      <a:lumOff val="35000"/>
                    </a:schemeClr>
                  </a:solidFill>
                  <a:latin typeface="Museo Sans Condensed"/>
                </a:rPr>
                <a:t>En el marco de la conmemoración del Día de la familia, la entidad desarrolló una actividad significativa orientada a fortalecer los vínculos familiares y promover el bienestar integral de sus servidores y servidoras, reconociendo la importancia del entorno familiar en la calidad de vida laboral y personal, se diseñó una estrategia basada en la entrega de bonos para cine y alimentos, permitiendo a los colaboradores disfrutar de espacios de esparcimiento con sus seres queridos; se entregaron 4 </a:t>
              </a:r>
              <a:r>
                <a:rPr lang="es-MX" dirty="0">
                  <a:solidFill>
                    <a:schemeClr val="tx1">
                      <a:lumMod val="65000"/>
                      <a:lumOff val="35000"/>
                    </a:schemeClr>
                  </a:solidFill>
                  <a:latin typeface="Museo Sans Condensed"/>
                </a:rPr>
                <a:t>bonos </a:t>
              </a:r>
              <a:r>
                <a:rPr lang="es-MX" dirty="0" err="1">
                  <a:solidFill>
                    <a:schemeClr val="tx1">
                      <a:lumMod val="65000"/>
                      <a:lumOff val="35000"/>
                    </a:schemeClr>
                  </a:solidFill>
                  <a:latin typeface="Museo Sans Condensed"/>
                </a:rPr>
                <a:t>cineco</a:t>
              </a:r>
              <a:r>
                <a:rPr lang="es-MX" dirty="0">
                  <a:solidFill>
                    <a:schemeClr val="tx1">
                      <a:lumMod val="65000"/>
                      <a:lumOff val="35000"/>
                    </a:schemeClr>
                  </a:solidFill>
                  <a:latin typeface="Museo Sans Condensed"/>
                </a:rPr>
                <a:t> virtual formato 2d y 4 bonos </a:t>
              </a:r>
              <a:r>
                <a:rPr lang="es-MX" dirty="0" err="1">
                  <a:solidFill>
                    <a:schemeClr val="tx1">
                      <a:lumMod val="65000"/>
                      <a:lumOff val="35000"/>
                    </a:schemeClr>
                  </a:solidFill>
                  <a:latin typeface="Museo Sans Condensed"/>
                </a:rPr>
                <a:t>cineco</a:t>
              </a:r>
              <a:r>
                <a:rPr lang="es-MX" dirty="0">
                  <a:solidFill>
                    <a:schemeClr val="tx1">
                      <a:lumMod val="65000"/>
                      <a:lumOff val="35000"/>
                    </a:schemeClr>
                  </a:solidFill>
                  <a:latin typeface="Museo Sans Condensed"/>
                </a:rPr>
                <a:t> virtual combo 3 (crispetas sal 100g gaseosa 640ml perro caliente), para cada servidor, Beneficiando a un total de </a:t>
              </a:r>
              <a:r>
                <a:rPr lang="es-MX" b="1" dirty="0">
                  <a:solidFill>
                    <a:srgbClr val="C00000"/>
                  </a:solidFill>
                  <a:latin typeface="Museo Sans Condensed"/>
                </a:rPr>
                <a:t>603 servidores(as).</a:t>
              </a:r>
            </a:p>
          </p:txBody>
        </p:sp>
      </p:grpSp>
      <p:pic>
        <p:nvPicPr>
          <p:cNvPr id="6" name="Gráfico 5">
            <a:extLst>
              <a:ext uri="{FF2B5EF4-FFF2-40B4-BE49-F238E27FC236}">
                <a16:creationId xmlns:a16="http://schemas.microsoft.com/office/drawing/2014/main" id="{88F3EE43-6F01-4508-FE24-FAE66E9D0A1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167186" y="5322024"/>
            <a:ext cx="4113213" cy="2996454"/>
          </a:xfrm>
          <a:prstGeom prst="rect">
            <a:avLst/>
          </a:prstGeom>
        </p:spPr>
      </p:pic>
      <p:pic>
        <p:nvPicPr>
          <p:cNvPr id="12" name="Gráfico 11">
            <a:extLst>
              <a:ext uri="{FF2B5EF4-FFF2-40B4-BE49-F238E27FC236}">
                <a16:creationId xmlns:a16="http://schemas.microsoft.com/office/drawing/2014/main" id="{7631B5C4-8A63-1ED9-2223-7FF48AFDCDB5}"/>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9897196" y="5619727"/>
            <a:ext cx="3549599" cy="2755900"/>
          </a:xfrm>
          <a:prstGeom prst="rect">
            <a:avLst/>
          </a:prstGeom>
        </p:spPr>
      </p:pic>
    </p:spTree>
    <p:extLst>
      <p:ext uri="{BB962C8B-B14F-4D97-AF65-F5344CB8AC3E}">
        <p14:creationId xmlns:p14="http://schemas.microsoft.com/office/powerpoint/2010/main" val="31487352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6500A19-0524-BB90-A2E8-65F66EE550E4}"/>
            </a:ext>
          </a:extLst>
        </p:cNvPr>
        <p:cNvGrpSpPr/>
        <p:nvPr/>
      </p:nvGrpSpPr>
      <p:grpSpPr>
        <a:xfrm>
          <a:off x="0" y="0"/>
          <a:ext cx="0" cy="0"/>
          <a:chOff x="0" y="0"/>
          <a:chExt cx="0" cy="0"/>
        </a:xfrm>
      </p:grpSpPr>
      <p:sp>
        <p:nvSpPr>
          <p:cNvPr id="4" name="Título 5">
            <a:extLst>
              <a:ext uri="{FF2B5EF4-FFF2-40B4-BE49-F238E27FC236}">
                <a16:creationId xmlns:a16="http://schemas.microsoft.com/office/drawing/2014/main" id="{11A95EBE-0E2B-CBEC-3A62-6DF2E5E4B0FB}"/>
              </a:ext>
            </a:extLst>
          </p:cNvPr>
          <p:cNvSpPr>
            <a:spLocks noGrp="1"/>
          </p:cNvSpPr>
          <p:nvPr>
            <p:ph type="title"/>
          </p:nvPr>
        </p:nvSpPr>
        <p:spPr>
          <a:xfrm>
            <a:off x="657497" y="1807832"/>
            <a:ext cx="2411167" cy="2525629"/>
          </a:xfrm>
        </p:spPr>
        <p:txBody>
          <a:bodyPr vert="horz" lIns="91440" tIns="45720" rIns="91440" bIns="45720" rtlCol="0" anchor="ctr">
            <a:normAutofit/>
          </a:bodyPr>
          <a:lstStyle/>
          <a:p>
            <a:pPr defTabSz="914400"/>
            <a:r>
              <a:rPr lang="es-ES" sz="5400" b="1">
                <a:latin typeface="Museo Sans Condensed 900" panose="02000000000000000000" pitchFamily="2" charset="0"/>
              </a:rPr>
              <a:t>Calidad de vida laboral</a:t>
            </a:r>
            <a:endParaRPr lang="en-US" sz="5400" b="1">
              <a:latin typeface="Museo Sans Condensed 900" panose="02000000000000000000" pitchFamily="2" charset="0"/>
            </a:endParaRPr>
          </a:p>
        </p:txBody>
      </p:sp>
      <p:cxnSp>
        <p:nvCxnSpPr>
          <p:cNvPr id="8" name="Conector recto 7">
            <a:extLst>
              <a:ext uri="{FF2B5EF4-FFF2-40B4-BE49-F238E27FC236}">
                <a16:creationId xmlns:a16="http://schemas.microsoft.com/office/drawing/2014/main" id="{CA59B0F6-6CA6-35AA-89C3-AC72210742F0}"/>
              </a:ext>
            </a:extLst>
          </p:cNvPr>
          <p:cNvCxnSpPr>
            <a:cxnSpLocks/>
          </p:cNvCxnSpPr>
          <p:nvPr/>
        </p:nvCxnSpPr>
        <p:spPr>
          <a:xfrm flipV="1">
            <a:off x="3108782" y="1704596"/>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10" name="CuadroTexto 9">
            <a:extLst>
              <a:ext uri="{FF2B5EF4-FFF2-40B4-BE49-F238E27FC236}">
                <a16:creationId xmlns:a16="http://schemas.microsoft.com/office/drawing/2014/main" id="{587E4F5F-AB69-1126-910D-B73D8659AE29}"/>
              </a:ext>
            </a:extLst>
          </p:cNvPr>
          <p:cNvSpPr txBox="1"/>
          <p:nvPr/>
        </p:nvSpPr>
        <p:spPr>
          <a:xfrm>
            <a:off x="3224980" y="2951917"/>
            <a:ext cx="11569194" cy="4247317"/>
          </a:xfrm>
          <a:prstGeom prst="rect">
            <a:avLst/>
          </a:prstGeom>
          <a:noFill/>
        </p:spPr>
        <p:txBody>
          <a:bodyPr wrap="square" lIns="91440" tIns="45720" rIns="91440" bIns="45720" anchor="t">
            <a:spAutoFit/>
          </a:bodyPr>
          <a:lstStyle/>
          <a:p>
            <a:pPr lvl="0">
              <a:defRPr/>
            </a:pPr>
            <a:r>
              <a:rPr lang="es-ES" dirty="0">
                <a:solidFill>
                  <a:schemeClr val="tx1">
                    <a:lumMod val="65000"/>
                    <a:lumOff val="35000"/>
                  </a:schemeClr>
                </a:solidFill>
                <a:latin typeface="Museo Sans Condensed"/>
              </a:rPr>
              <a:t>Para la vigencia 2025, la Dirección de Talento Humano implementó una nueva metodología para la selección de los mejores servidores por cada nivel jerárquico, la cual se implementó con el siguiente resultado:</a:t>
            </a:r>
          </a:p>
          <a:p>
            <a:pPr lvl="0">
              <a:defRPr/>
            </a:pPr>
            <a:endParaRPr lang="es-ES" dirty="0">
              <a:solidFill>
                <a:schemeClr val="tx1">
                  <a:lumMod val="65000"/>
                  <a:lumOff val="35000"/>
                </a:schemeClr>
              </a:solidFill>
              <a:latin typeface="Museo Sans Condensed"/>
            </a:endParaRPr>
          </a:p>
          <a:p>
            <a:pPr marL="342900" lvl="0" indent="-342900">
              <a:buClr>
                <a:srgbClr val="C00000"/>
              </a:buClr>
              <a:buSzPct val="140000"/>
              <a:buFont typeface="Wingdings" panose="05000000000000000000" pitchFamily="2" charset="2"/>
              <a:buChar char="ü"/>
            </a:pPr>
            <a:r>
              <a:rPr lang="es-CO" dirty="0">
                <a:solidFill>
                  <a:schemeClr val="tx1">
                    <a:lumMod val="65000"/>
                    <a:lumOff val="35000"/>
                  </a:schemeClr>
                </a:solidFill>
                <a:latin typeface="Museo Sans Condensed"/>
              </a:rPr>
              <a:t>El 23 de mayo la Dirección de Talento Humano remitió mediante memorando a todas las dependencias de la Secretaría General el consolidado de los servidores(as) que cumplieron con los requisitos establecidos.</a:t>
            </a:r>
          </a:p>
          <a:p>
            <a:pPr marL="342900" lvl="0" indent="-342900">
              <a:buClr>
                <a:srgbClr val="C00000"/>
              </a:buClr>
              <a:buSzPct val="140000"/>
              <a:buFont typeface="Wingdings" panose="05000000000000000000" pitchFamily="2" charset="2"/>
              <a:buChar char="ü"/>
            </a:pPr>
            <a:r>
              <a:rPr lang="es-CO" dirty="0">
                <a:solidFill>
                  <a:schemeClr val="tx1">
                    <a:lumMod val="65000"/>
                    <a:lumOff val="35000"/>
                  </a:schemeClr>
                </a:solidFill>
                <a:latin typeface="Museo Sans Condensed"/>
              </a:rPr>
              <a:t>Entre el 26 y el 30 de mayo las dependencias realizaron la votación de sus mejores servidores(as) por nivel jerárquico, en la cual se promovió la participación de todos los servidores y servidoras públicas de cada una de las dependencias.</a:t>
            </a:r>
          </a:p>
          <a:p>
            <a:pPr marL="342900" lvl="0" indent="-342900">
              <a:buClr>
                <a:srgbClr val="C00000"/>
              </a:buClr>
              <a:buSzPct val="140000"/>
              <a:buFont typeface="Wingdings" panose="05000000000000000000" pitchFamily="2" charset="2"/>
              <a:buChar char="ü"/>
            </a:pPr>
            <a:r>
              <a:rPr lang="es-CO" dirty="0">
                <a:solidFill>
                  <a:schemeClr val="tx1">
                    <a:lumMod val="65000"/>
                    <a:lumOff val="35000"/>
                  </a:schemeClr>
                </a:solidFill>
                <a:latin typeface="Museo Sans Condensed"/>
              </a:rPr>
              <a:t>El 30 de mayo las dependencias remitieron a la Dirección de Talento Humano los resultados de las votaciones por cada nivel jerárquico.</a:t>
            </a:r>
          </a:p>
          <a:p>
            <a:pPr marL="342900" lvl="0" indent="-342900">
              <a:buClr>
                <a:srgbClr val="C00000"/>
              </a:buClr>
              <a:buSzPct val="140000"/>
              <a:buFont typeface="Wingdings" panose="05000000000000000000" pitchFamily="2" charset="2"/>
              <a:buChar char="ü"/>
            </a:pPr>
            <a:r>
              <a:rPr lang="es-CO" dirty="0">
                <a:solidFill>
                  <a:schemeClr val="tx1">
                    <a:lumMod val="65000"/>
                    <a:lumOff val="35000"/>
                  </a:schemeClr>
                </a:solidFill>
                <a:latin typeface="Museo Sans Condensed"/>
              </a:rPr>
              <a:t>El 27 de junio se realizó el sorteo en sesión ordinaria de la Comisión de Personal para seleccionar a los mejores servidores: </a:t>
            </a:r>
          </a:p>
          <a:p>
            <a:pPr lvl="0">
              <a:buClr>
                <a:srgbClr val="C00000"/>
              </a:buClr>
              <a:buSzPct val="140000"/>
            </a:pPr>
            <a:endParaRPr lang="es-CO" dirty="0">
              <a:solidFill>
                <a:schemeClr val="tx1">
                  <a:lumMod val="65000"/>
                  <a:lumOff val="35000"/>
                </a:schemeClr>
              </a:solidFill>
              <a:latin typeface="Museo Sans Condensed"/>
            </a:endParaRPr>
          </a:p>
          <a:p>
            <a:pPr marL="1257300" lvl="2" indent="-342900">
              <a:buClr>
                <a:srgbClr val="C00000"/>
              </a:buClr>
              <a:buSzPct val="140000"/>
              <a:buFont typeface="Arial" panose="020B0604020202020204" pitchFamily="34" charset="0"/>
              <a:buChar char="•"/>
            </a:pPr>
            <a:r>
              <a:rPr lang="es-CO" dirty="0">
                <a:solidFill>
                  <a:schemeClr val="tx1">
                    <a:lumMod val="65000"/>
                    <a:lumOff val="35000"/>
                  </a:schemeClr>
                </a:solidFill>
                <a:latin typeface="Museo Sans Condensed"/>
              </a:rPr>
              <a:t>Nivel Asistencial: Andrea Palacio Castro</a:t>
            </a:r>
          </a:p>
          <a:p>
            <a:pPr marL="1257300" lvl="2" indent="-342900">
              <a:buClr>
                <a:srgbClr val="C00000"/>
              </a:buClr>
              <a:buSzPct val="140000"/>
              <a:buFont typeface="Arial" panose="020B0604020202020204" pitchFamily="34" charset="0"/>
              <a:buChar char="•"/>
            </a:pPr>
            <a:r>
              <a:rPr lang="es-CO" dirty="0">
                <a:solidFill>
                  <a:schemeClr val="tx1">
                    <a:lumMod val="65000"/>
                    <a:lumOff val="35000"/>
                  </a:schemeClr>
                </a:solidFill>
                <a:latin typeface="Museo Sans Condensed"/>
              </a:rPr>
              <a:t>Nivel Técnico: Laura Maritza Ramírez</a:t>
            </a:r>
          </a:p>
          <a:p>
            <a:pPr marL="1257300" lvl="2" indent="-342900">
              <a:buClr>
                <a:srgbClr val="C00000"/>
              </a:buClr>
              <a:buSzPct val="140000"/>
              <a:buFont typeface="Arial" panose="020B0604020202020204" pitchFamily="34" charset="0"/>
              <a:buChar char="•"/>
            </a:pPr>
            <a:r>
              <a:rPr lang="es-CO" dirty="0">
                <a:solidFill>
                  <a:schemeClr val="tx1">
                    <a:lumMod val="65000"/>
                    <a:lumOff val="35000"/>
                  </a:schemeClr>
                </a:solidFill>
                <a:latin typeface="Museo Sans Condensed"/>
              </a:rPr>
              <a:t>Nivel Profesional: Oscar Medina Cifuentes</a:t>
            </a:r>
          </a:p>
          <a:p>
            <a:pPr marL="1257300" lvl="2" indent="-342900">
              <a:buClr>
                <a:srgbClr val="C00000"/>
              </a:buClr>
              <a:buSzPct val="140000"/>
              <a:buFont typeface="Arial" panose="020B0604020202020204" pitchFamily="34" charset="0"/>
              <a:buChar char="•"/>
            </a:pPr>
            <a:r>
              <a:rPr lang="es-CO" dirty="0">
                <a:solidFill>
                  <a:schemeClr val="tx1">
                    <a:lumMod val="65000"/>
                    <a:lumOff val="35000"/>
                  </a:schemeClr>
                </a:solidFill>
                <a:latin typeface="Museo Sans Condensed"/>
              </a:rPr>
              <a:t>Mejor servidor de carrera administrativa: Andrea Palacio Castro</a:t>
            </a:r>
            <a:endParaRPr lang="es-MX" dirty="0">
              <a:solidFill>
                <a:schemeClr val="tx1">
                  <a:lumMod val="65000"/>
                  <a:lumOff val="35000"/>
                </a:schemeClr>
              </a:solidFill>
              <a:latin typeface="Museo Sans Condensed"/>
            </a:endParaRPr>
          </a:p>
        </p:txBody>
      </p:sp>
      <p:pic>
        <p:nvPicPr>
          <p:cNvPr id="13" name="Gráfico 12">
            <a:extLst>
              <a:ext uri="{FF2B5EF4-FFF2-40B4-BE49-F238E27FC236}">
                <a16:creationId xmlns:a16="http://schemas.microsoft.com/office/drawing/2014/main" id="{BA8D7186-1993-3046-5888-436B7F43831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6878411" y="1443752"/>
            <a:ext cx="3862374" cy="1508165"/>
          </a:xfrm>
          <a:prstGeom prst="rect">
            <a:avLst/>
          </a:prstGeom>
        </p:spPr>
      </p:pic>
      <p:pic>
        <p:nvPicPr>
          <p:cNvPr id="15" name="Gráfico 14">
            <a:extLst>
              <a:ext uri="{FF2B5EF4-FFF2-40B4-BE49-F238E27FC236}">
                <a16:creationId xmlns:a16="http://schemas.microsoft.com/office/drawing/2014/main" id="{65D3134A-23E1-D572-8CD8-52C32B9B7F14}"/>
              </a:ext>
            </a:extLst>
          </p:cNvPr>
          <p:cNvPicPr>
            <a:picLocks noChangeAspect="1"/>
          </p:cNvPicPr>
          <p:nvPr/>
        </p:nvPicPr>
        <p:blipFill>
          <a:blip r:embed="rId5">
            <a:extLst>
              <a:ext uri="{96DAC541-7B7A-43D3-8B79-37D633B846F1}">
                <asvg:svgBlip xmlns:asvg="http://schemas.microsoft.com/office/drawing/2016/SVG/main" r:embed="rId6"/>
              </a:ext>
            </a:extLst>
          </a:blip>
          <a:srcRect t="10857"/>
          <a:stretch/>
        </p:blipFill>
        <p:spPr>
          <a:xfrm>
            <a:off x="733574" y="4424909"/>
            <a:ext cx="1944836" cy="4107191"/>
          </a:xfrm>
          <a:prstGeom prst="rect">
            <a:avLst/>
          </a:prstGeom>
        </p:spPr>
      </p:pic>
    </p:spTree>
    <p:extLst>
      <p:ext uri="{BB962C8B-B14F-4D97-AF65-F5344CB8AC3E}">
        <p14:creationId xmlns:p14="http://schemas.microsoft.com/office/powerpoint/2010/main" val="29077939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71F8F00-D325-EA64-AB4E-D37E746E6E5A}"/>
              </a:ext>
            </a:extLst>
          </p:cNvPr>
          <p:cNvSpPr txBox="1"/>
          <p:nvPr/>
        </p:nvSpPr>
        <p:spPr>
          <a:xfrm>
            <a:off x="791310" y="2920180"/>
            <a:ext cx="3869590" cy="4251515"/>
          </a:xfrm>
          <a:prstGeom prst="rect">
            <a:avLst/>
          </a:prstGeom>
        </p:spPr>
        <p:txBody>
          <a:bodyPr vert="horz" lIns="91440" tIns="45720" rIns="91440" bIns="45720" rtlCol="0">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5400" b="1" i="0" u="none" strike="noStrike" kern="1200" cap="none" spc="0" normalizeH="0" baseline="0" noProof="0">
                <a:ln>
                  <a:noFill/>
                </a:ln>
                <a:solidFill>
                  <a:prstClr val="black"/>
                </a:solidFill>
                <a:effectLst/>
                <a:uLnTx/>
                <a:uFillTx/>
                <a:latin typeface="Museo Sans Condensed 900" panose="02000000000000000000" pitchFamily="2" charset="0"/>
              </a:rPr>
              <a:t>Eje: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5400" b="1" i="0" u="none" strike="noStrike" kern="1200" cap="none" spc="0" normalizeH="0" baseline="0" noProof="0">
                <a:ln>
                  <a:noFill/>
                </a:ln>
                <a:solidFill>
                  <a:prstClr val="black"/>
                </a:solidFill>
                <a:effectLst/>
                <a:uLnTx/>
                <a:uFillTx/>
                <a:latin typeface="Museo Sans Condensed 900" panose="02000000000000000000" pitchFamily="2" charset="0"/>
              </a:rPr>
              <a:t>Diversidad </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5400" b="1" i="0" u="none" strike="noStrike" kern="1200" cap="none" spc="0" normalizeH="0" baseline="0" noProof="0">
                <a:ln>
                  <a:noFill/>
                </a:ln>
                <a:solidFill>
                  <a:prstClr val="black"/>
                </a:solidFill>
                <a:effectLst/>
                <a:uLnTx/>
                <a:uFillTx/>
                <a:latin typeface="Museo Sans Condensed 900" panose="02000000000000000000" pitchFamily="2" charset="0"/>
              </a:rPr>
              <a:t>e Inclusión</a:t>
            </a:r>
            <a:endParaRPr kumimoji="0" lang="en-US" sz="5400" b="0" i="0" u="none" strike="noStrike" kern="1200" cap="none" spc="0" normalizeH="0" baseline="0" noProof="0">
              <a:ln>
                <a:noFill/>
              </a:ln>
              <a:solidFill>
                <a:prstClr val="black"/>
              </a:solidFill>
              <a:effectLst/>
              <a:uLnTx/>
              <a:uFillTx/>
              <a:latin typeface="Museo Sans Condensed 900" panose="02000000000000000000" pitchFamily="2" charset="0"/>
            </a:endParaRPr>
          </a:p>
        </p:txBody>
      </p:sp>
      <p:sp>
        <p:nvSpPr>
          <p:cNvPr id="6" name="CuadroTexto 5">
            <a:extLst>
              <a:ext uri="{FF2B5EF4-FFF2-40B4-BE49-F238E27FC236}">
                <a16:creationId xmlns:a16="http://schemas.microsoft.com/office/drawing/2014/main" id="{83074EAB-A195-EFC4-E853-E5AF8445E2A6}"/>
              </a:ext>
            </a:extLst>
          </p:cNvPr>
          <p:cNvSpPr txBox="1"/>
          <p:nvPr/>
        </p:nvSpPr>
        <p:spPr>
          <a:xfrm>
            <a:off x="4931737" y="2920180"/>
            <a:ext cx="8295166" cy="2539157"/>
          </a:xfrm>
          <a:prstGeom prst="rect">
            <a:avLst/>
          </a:prstGeom>
          <a:noFill/>
        </p:spPr>
        <p:txBody>
          <a:bodyPr wrap="square">
            <a:spAutoFit/>
          </a:bodyPr>
          <a:lstStyle/>
          <a:p>
            <a:pPr marL="0" marR="0" lvl="0" indent="0" defTabSz="388620" rtl="0" eaLnBrk="1" fontAlgn="auto" latinLnBrk="0" hangingPunct="1">
              <a:lnSpc>
                <a:spcPct val="100000"/>
              </a:lnSpc>
              <a:spcBef>
                <a:spcPts val="0"/>
              </a:spcBef>
              <a:spcAft>
                <a:spcPts val="600"/>
              </a:spcAft>
              <a:buClrTx/>
              <a:buSzTx/>
              <a:buFontTx/>
              <a:buNone/>
              <a:tabLst/>
              <a:defRPr/>
            </a:pPr>
            <a:r>
              <a:rPr lang="es-MX" dirty="0">
                <a:solidFill>
                  <a:schemeClr val="tx1">
                    <a:lumMod val="65000"/>
                    <a:lumOff val="35000"/>
                  </a:schemeClr>
                </a:solidFill>
                <a:latin typeface="Museo Sans Condensed"/>
              </a:rPr>
              <a:t>Este eje hace referencia a las acciones que las entidades públicas deben implementar en materia de diversidad, inclusión y equidad, así como la prevención, atención y medidas de protección de todas las formas de violencias contra las mujeres y basadas en género y/o cualquier otro tipo de discriminación por razón de raza, etnia, religión, discapacidad u otra razón.</a:t>
            </a:r>
          </a:p>
          <a:p>
            <a:pPr marL="0" marR="0" lvl="0" indent="0" defTabSz="388620" rtl="0" eaLnBrk="1" fontAlgn="auto" latinLnBrk="0" hangingPunct="1">
              <a:lnSpc>
                <a:spcPct val="100000"/>
              </a:lnSpc>
              <a:spcBef>
                <a:spcPts val="0"/>
              </a:spcBef>
              <a:spcAft>
                <a:spcPts val="600"/>
              </a:spcAft>
              <a:buClrTx/>
              <a:buSzTx/>
              <a:buFontTx/>
              <a:buNone/>
              <a:tabLst/>
              <a:defRPr/>
            </a:pPr>
            <a:endParaRPr lang="es-MX" dirty="0">
              <a:solidFill>
                <a:schemeClr val="tx1">
                  <a:lumMod val="65000"/>
                  <a:lumOff val="35000"/>
                </a:schemeClr>
              </a:solidFill>
              <a:latin typeface="Museo Sans Condensed"/>
            </a:endParaRPr>
          </a:p>
          <a:p>
            <a:pPr defTabSz="388620">
              <a:spcAft>
                <a:spcPts val="600"/>
              </a:spcAft>
              <a:defRPr/>
            </a:pPr>
            <a:r>
              <a:rPr lang="es-MX" dirty="0">
                <a:solidFill>
                  <a:schemeClr val="tx1">
                    <a:lumMod val="65000"/>
                    <a:lumOff val="35000"/>
                  </a:schemeClr>
                </a:solidFill>
                <a:latin typeface="Museo Sans Condensed"/>
              </a:rPr>
              <a:t>Este eje se encuentra conformado por el siguiente componente: </a:t>
            </a:r>
          </a:p>
          <a:p>
            <a:pPr marL="342900" marR="0" lvl="0" indent="-342900" defTabSz="388620" rtl="0" eaLnBrk="1" fontAlgn="auto" latinLnBrk="0" hangingPunct="1">
              <a:lnSpc>
                <a:spcPct val="100000"/>
              </a:lnSpc>
              <a:spcBef>
                <a:spcPts val="0"/>
              </a:spcBef>
              <a:spcAft>
                <a:spcPts val="600"/>
              </a:spcAft>
              <a:buClrTx/>
              <a:buSzTx/>
              <a:buFont typeface="Arial" panose="020B0604020202020204" pitchFamily="34" charset="0"/>
              <a:buChar char="•"/>
              <a:tabLst/>
              <a:defRPr/>
            </a:pPr>
            <a:r>
              <a:rPr lang="es-MX" dirty="0">
                <a:solidFill>
                  <a:schemeClr val="tx1">
                    <a:lumMod val="65000"/>
                    <a:lumOff val="35000"/>
                  </a:schemeClr>
                </a:solidFill>
                <a:latin typeface="Museo Sans Condensed"/>
              </a:rPr>
              <a:t>Fomento de la inclusión, la diversidad y la equidad</a:t>
            </a:r>
          </a:p>
        </p:txBody>
      </p:sp>
      <p:cxnSp>
        <p:nvCxnSpPr>
          <p:cNvPr id="7" name="Conector recto 6">
            <a:extLst>
              <a:ext uri="{FF2B5EF4-FFF2-40B4-BE49-F238E27FC236}">
                <a16:creationId xmlns:a16="http://schemas.microsoft.com/office/drawing/2014/main" id="{E05AB1B2-D668-8D23-AB25-1E11598F8DC0}"/>
              </a:ext>
            </a:extLst>
          </p:cNvPr>
          <p:cNvCxnSpPr>
            <a:cxnSpLocks/>
          </p:cNvCxnSpPr>
          <p:nvPr/>
        </p:nvCxnSpPr>
        <p:spPr>
          <a:xfrm>
            <a:off x="4316103" y="1452432"/>
            <a:ext cx="0" cy="6538587"/>
          </a:xfrm>
          <a:prstGeom prst="line">
            <a:avLst/>
          </a:prstGeom>
          <a:ln w="762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257067600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120F13A4-32A6-4B86-A39D-0F42C76C4C53}"/>
              </a:ext>
            </a:extLst>
          </p:cNvPr>
          <p:cNvCxnSpPr>
            <a:cxnSpLocks/>
          </p:cNvCxnSpPr>
          <p:nvPr/>
        </p:nvCxnSpPr>
        <p:spPr>
          <a:xfrm flipV="1">
            <a:off x="4444547" y="3160320"/>
            <a:ext cx="0" cy="4492718"/>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4" name="Grupo 3">
            <a:extLst>
              <a:ext uri="{FF2B5EF4-FFF2-40B4-BE49-F238E27FC236}">
                <a16:creationId xmlns:a16="http://schemas.microsoft.com/office/drawing/2014/main" id="{867C2433-19BE-592D-B2D6-86B454FFBE9E}"/>
              </a:ext>
            </a:extLst>
          </p:cNvPr>
          <p:cNvGrpSpPr/>
          <p:nvPr/>
        </p:nvGrpSpPr>
        <p:grpSpPr>
          <a:xfrm>
            <a:off x="754454" y="2024852"/>
            <a:ext cx="14331165" cy="5782484"/>
            <a:chOff x="-454530" y="1117415"/>
            <a:chExt cx="8827015" cy="3084519"/>
          </a:xfrm>
          <a:solidFill>
            <a:schemeClr val="bg1">
              <a:lumMod val="95000"/>
            </a:schemeClr>
          </a:solidFill>
        </p:grpSpPr>
        <p:sp>
          <p:nvSpPr>
            <p:cNvPr id="7" name="CuadroTexto 6">
              <a:extLst>
                <a:ext uri="{FF2B5EF4-FFF2-40B4-BE49-F238E27FC236}">
                  <a16:creationId xmlns:a16="http://schemas.microsoft.com/office/drawing/2014/main" id="{55C2B237-4157-DFDA-4811-22CEB2CBC4C0}"/>
                </a:ext>
              </a:extLst>
            </p:cNvPr>
            <p:cNvSpPr txBox="1"/>
            <p:nvPr/>
          </p:nvSpPr>
          <p:spPr>
            <a:xfrm>
              <a:off x="-454530" y="1117415"/>
              <a:ext cx="8827015" cy="34476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Construcción de Ambientes Laborales Diversos Amorosos y Seguros – CALDAS</a:t>
              </a:r>
            </a:p>
          </p:txBody>
        </p:sp>
        <p:sp>
          <p:nvSpPr>
            <p:cNvPr id="8" name="CuadroTexto 7">
              <a:extLst>
                <a:ext uri="{FF2B5EF4-FFF2-40B4-BE49-F238E27FC236}">
                  <a16:creationId xmlns:a16="http://schemas.microsoft.com/office/drawing/2014/main" id="{3ECEBF2D-1167-D602-B5F4-2EDF2302CC05}"/>
                </a:ext>
              </a:extLst>
            </p:cNvPr>
            <p:cNvSpPr txBox="1"/>
            <p:nvPr/>
          </p:nvSpPr>
          <p:spPr>
            <a:xfrm>
              <a:off x="1919506" y="1640795"/>
              <a:ext cx="6231881" cy="2561139"/>
            </a:xfrm>
            <a:prstGeom prst="rect">
              <a:avLst/>
            </a:prstGeom>
            <a:noFill/>
          </p:spPr>
          <p:txBody>
            <a:bodyPr wrap="square">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La estrategia se trabaja en coordinación con el Departamento Administrativo del Servicio Civil Distrital y la Orquesta Filarmónica de Bogotá, tiene como fin propender por ambientes laborales diversos, amorosos y seguros. </a:t>
              </a:r>
            </a:p>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Su objetivo principal es que los servidores (as) de la Secretaría General, continúen con el reconocimiento de las emociones, y se apropien de su vida como factor fundamental de su propósito de vida.</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ES" dirty="0">
                <a:solidFill>
                  <a:schemeClr val="tx1">
                    <a:lumMod val="65000"/>
                    <a:lumOff val="35000"/>
                  </a:schemeClr>
                </a:solidFill>
                <a:latin typeface="Museo Sans Condense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La intervención 2025 finalizó en el mes julio, en donde los participantes atendieron las capacidad y habilidades de cada uno, con el objetivo de minimizar las dificultades entre los mismos, mejorando el bienestar, el clima laboral y el equilibrio de vida de las 1.218 personas que participaron en las diferentes sesiones grupales.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ES" dirty="0">
                <a:solidFill>
                  <a:schemeClr val="tx1">
                    <a:lumMod val="65000"/>
                    <a:lumOff val="35000"/>
                  </a:schemeClr>
                </a:solidFill>
                <a:latin typeface="Museo Sans Condense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Con el </a:t>
              </a:r>
              <a:r>
                <a:rPr lang="es-ES" dirty="0" err="1">
                  <a:solidFill>
                    <a:schemeClr val="tx1">
                      <a:lumMod val="65000"/>
                      <a:lumOff val="35000"/>
                    </a:schemeClr>
                  </a:solidFill>
                  <a:latin typeface="Museo Sans Condensed"/>
                </a:rPr>
                <a:t>Emocionario</a:t>
              </a:r>
              <a:r>
                <a:rPr lang="es-ES" dirty="0">
                  <a:solidFill>
                    <a:schemeClr val="tx1">
                      <a:lumMod val="65000"/>
                      <a:lumOff val="35000"/>
                    </a:schemeClr>
                  </a:solidFill>
                  <a:latin typeface="Museo Sans Condensed"/>
                </a:rPr>
                <a:t>, a través de Podcast que refuerzan el manejo  de las emociones, los cuales son socializados por los medios internos de comunicación  de la Entidad, continuando con el trabajo de la vigencia anterior, con las siguientes emociones: Ira, alegría, ansiedad, miedo, nostalgia, tristeza, amor propio y gestión de las emociones.</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ES" dirty="0">
                <a:solidFill>
                  <a:schemeClr val="tx1">
                    <a:lumMod val="65000"/>
                    <a:lumOff val="35000"/>
                  </a:schemeClr>
                </a:solidFill>
                <a:latin typeface="Museo Sans Condense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Con respecto el cuidado emocional integral se realizaron 11 intervenciones en la vigencia 2025, así: alimentación y emoción, cuidado emocionales y expresión corporal, salta y suelta, pintando y sanando, el hielo y las emociones, </a:t>
              </a:r>
              <a:r>
                <a:rPr lang="es-ES" dirty="0" err="1">
                  <a:solidFill>
                    <a:schemeClr val="tx1">
                      <a:lumMod val="65000"/>
                      <a:lumOff val="35000"/>
                    </a:schemeClr>
                  </a:solidFill>
                  <a:latin typeface="Museo Sans Condensed"/>
                </a:rPr>
                <a:t>knockout</a:t>
              </a:r>
              <a:r>
                <a:rPr lang="es-ES" dirty="0">
                  <a:solidFill>
                    <a:schemeClr val="tx1">
                      <a:lumMod val="65000"/>
                      <a:lumOff val="35000"/>
                    </a:schemeClr>
                  </a:solidFill>
                  <a:latin typeface="Museo Sans Condensed"/>
                </a:rPr>
                <a:t> al estrés, recorrido doce quebradas, relájate y cuida tu sueño, conecta con tu propósito, desacuerdos amigables y para la vida en la vía.</a:t>
              </a:r>
            </a:p>
          </p:txBody>
        </p:sp>
      </p:grpSp>
      <p:pic>
        <p:nvPicPr>
          <p:cNvPr id="13" name="Imagen 12">
            <a:extLst>
              <a:ext uri="{FF2B5EF4-FFF2-40B4-BE49-F238E27FC236}">
                <a16:creationId xmlns:a16="http://schemas.microsoft.com/office/drawing/2014/main" id="{4C40E457-DC09-5084-4A25-F1E3CE3D18D5}"/>
              </a:ext>
            </a:extLst>
          </p:cNvPr>
          <p:cNvPicPr>
            <a:picLocks noChangeAspect="1"/>
          </p:cNvPicPr>
          <p:nvPr/>
        </p:nvPicPr>
        <p:blipFill rotWithShape="1">
          <a:blip r:embed="rId3"/>
          <a:srcRect t="10831"/>
          <a:stretch/>
        </p:blipFill>
        <p:spPr>
          <a:xfrm>
            <a:off x="754454" y="2833523"/>
            <a:ext cx="3393912" cy="5146313"/>
          </a:xfrm>
          <a:prstGeom prst="rect">
            <a:avLst/>
          </a:prstGeom>
        </p:spPr>
      </p:pic>
      <p:sp>
        <p:nvSpPr>
          <p:cNvPr id="5" name="Google Shape;512;p35">
            <a:extLst>
              <a:ext uri="{FF2B5EF4-FFF2-40B4-BE49-F238E27FC236}">
                <a16:creationId xmlns:a16="http://schemas.microsoft.com/office/drawing/2014/main" id="{A73401E8-BFC5-1DCC-6A7E-EAEDE5E0E9EB}"/>
              </a:ext>
            </a:extLst>
          </p:cNvPr>
          <p:cNvSpPr txBox="1">
            <a:spLocks/>
          </p:cNvSpPr>
          <p:nvPr/>
        </p:nvSpPr>
        <p:spPr>
          <a:xfrm>
            <a:off x="694881" y="1000983"/>
            <a:ext cx="11451626"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Fomento de la inclusión, la diversidad y la equidad</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292044843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675773A-1D99-6223-379C-4CBF30751B44}"/>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33D32604-8529-E77D-C2E0-EBEF06BAB76D}"/>
              </a:ext>
            </a:extLst>
          </p:cNvPr>
          <p:cNvGrpSpPr/>
          <p:nvPr/>
        </p:nvGrpSpPr>
        <p:grpSpPr>
          <a:xfrm>
            <a:off x="1123321" y="2424575"/>
            <a:ext cx="13425547" cy="5313991"/>
            <a:chOff x="964374" y="953896"/>
            <a:chExt cx="7982728" cy="2834610"/>
          </a:xfrm>
          <a:solidFill>
            <a:schemeClr val="bg1">
              <a:lumMod val="95000"/>
            </a:schemeClr>
          </a:solidFill>
        </p:grpSpPr>
        <p:sp>
          <p:nvSpPr>
            <p:cNvPr id="7" name="CuadroTexto 6">
              <a:extLst>
                <a:ext uri="{FF2B5EF4-FFF2-40B4-BE49-F238E27FC236}">
                  <a16:creationId xmlns:a16="http://schemas.microsoft.com/office/drawing/2014/main" id="{6B19FF8B-FE1A-D6E0-E416-6AF3395B1524}"/>
                </a:ext>
              </a:extLst>
            </p:cNvPr>
            <p:cNvSpPr txBox="1"/>
            <p:nvPr/>
          </p:nvSpPr>
          <p:spPr>
            <a:xfrm>
              <a:off x="964374" y="953896"/>
              <a:ext cx="4854507" cy="344769"/>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Ambientes Laborales Inclusivos– ALI</a:t>
              </a:r>
            </a:p>
          </p:txBody>
        </p:sp>
        <p:sp>
          <p:nvSpPr>
            <p:cNvPr id="8" name="CuadroTexto 7">
              <a:extLst>
                <a:ext uri="{FF2B5EF4-FFF2-40B4-BE49-F238E27FC236}">
                  <a16:creationId xmlns:a16="http://schemas.microsoft.com/office/drawing/2014/main" id="{AF3A409D-EA24-E8BE-1E1C-856DA436CFB5}"/>
                </a:ext>
              </a:extLst>
            </p:cNvPr>
            <p:cNvSpPr txBox="1"/>
            <p:nvPr/>
          </p:nvSpPr>
          <p:spPr>
            <a:xfrm>
              <a:off x="1116989" y="1506468"/>
              <a:ext cx="7830113" cy="2282038"/>
            </a:xfrm>
            <a:prstGeom prst="rect">
              <a:avLst/>
            </a:prstGeom>
            <a:noFill/>
          </p:spPr>
          <p:txBody>
            <a:bodyPr wrap="square" lIns="91440" tIns="45720" rIns="91440" bIns="45720" anchor="t">
              <a:spAutoFit/>
            </a:bodyPr>
            <a:lstStyle/>
            <a:p>
              <a:pPr fontAlgn="base"/>
              <a:r>
                <a:rPr lang="es-MX" dirty="0">
                  <a:solidFill>
                    <a:schemeClr val="tx1">
                      <a:lumMod val="65000"/>
                      <a:lumOff val="35000"/>
                    </a:schemeClr>
                  </a:solidFill>
                  <a:latin typeface="Museo Sans Condensed"/>
                </a:rPr>
                <a:t>Durante el cuarto trimestre de la vigencia 2025, se desarrollaron las siguientes actividades:</a:t>
              </a:r>
            </a:p>
            <a:p>
              <a:endParaRPr lang="es-MX" dirty="0">
                <a:solidFill>
                  <a:schemeClr val="tx1">
                    <a:lumMod val="65000"/>
                    <a:lumOff val="35000"/>
                  </a:schemeClr>
                </a:solidFill>
                <a:latin typeface="Museo Sans Condensed"/>
              </a:endParaRPr>
            </a:p>
            <a:p>
              <a:pPr marL="342900" indent="-342900" algn="just">
                <a:buFont typeface="Arial"/>
                <a:buChar char="•"/>
              </a:pPr>
              <a:r>
                <a:rPr lang="es-MX" dirty="0">
                  <a:solidFill>
                    <a:schemeClr val="tx1">
                      <a:lumMod val="65000"/>
                      <a:lumOff val="35000"/>
                    </a:schemeClr>
                  </a:solidFill>
                  <a:latin typeface="Museo Sans Condensed"/>
                </a:rPr>
                <a:t>En el Cuarto Trimestre y dentro de la realización de la inducción de los nuevos(as) servidores(as) públicos(as) en la plataforma Aula Saber Distrital (16 participantes), se desarrollaron temas relacionados con la política pública LGBTI: Marco Legal, Conceptos básicos, Línea base política pública para las personas de los sectores LGBTI y Estrategia Ambientes Laborales Inclusivos – ALI.</a:t>
              </a:r>
            </a:p>
            <a:p>
              <a:pPr marL="342900" indent="-342900" algn="just">
                <a:buFont typeface="Arial"/>
                <a:buChar char="•"/>
              </a:pPr>
              <a:r>
                <a:rPr lang="es-MX" dirty="0">
                  <a:solidFill>
                    <a:schemeClr val="tx1">
                      <a:lumMod val="65000"/>
                      <a:lumOff val="35000"/>
                    </a:schemeClr>
                  </a:solidFill>
                  <a:latin typeface="Museo Sans Condensed"/>
                </a:rPr>
                <a:t>En el mes de octubre, se realizó la difusión de la encuesta Ambientes Laborales Inclusivos (ALI) de acuerdo con las piezas comunicativas aportadas por la SDP (campaña de expectativa y encuesta), donde la Secretaría General registró 343 encuestas, superando la meta de 315 encuestas (109% con respecto a la meta del 100%).</a:t>
              </a:r>
            </a:p>
            <a:p>
              <a:pPr marL="342900" indent="-342900" algn="just">
                <a:buFont typeface="Arial"/>
                <a:buChar char="•"/>
              </a:pPr>
              <a:r>
                <a:rPr lang="es-MX" dirty="0">
                  <a:solidFill>
                    <a:schemeClr val="tx1">
                      <a:lumMod val="65000"/>
                      <a:lumOff val="35000"/>
                    </a:schemeClr>
                  </a:solidFill>
                  <a:latin typeface="Museo Sans Condensed"/>
                </a:rPr>
                <a:t>El 25 de noviembre de 2025, se realizó la difusión del curso "Transversalización de Enfoques", organizada por la Dirección de Diversidad Sexual de la Secretaría Distrital del Planeación, a todos(as) los colaboradores(as) de la Secretaría General.</a:t>
              </a:r>
            </a:p>
            <a:p>
              <a:pPr marL="342900" indent="-342900" algn="just">
                <a:buFont typeface="Arial"/>
                <a:buChar char="•"/>
              </a:pPr>
              <a:r>
                <a:rPr lang="es-MX" dirty="0">
                  <a:solidFill>
                    <a:schemeClr val="tx1">
                      <a:lumMod val="65000"/>
                      <a:lumOff val="35000"/>
                    </a:schemeClr>
                  </a:solidFill>
                  <a:latin typeface="Museo Sans Condensed"/>
                </a:rPr>
                <a:t>El 11 de diciembre de 2025, se realizó la difusión de la pieza comunicativa sobre la Estrategia de Ambientes Laborales Inclusivos a través comunicaciones de la Secretaría General.</a:t>
              </a:r>
            </a:p>
            <a:p>
              <a:pPr marL="342900" indent="-342900" algn="just">
                <a:buFont typeface="Arial"/>
                <a:buChar char="•"/>
              </a:pPr>
              <a:r>
                <a:rPr lang="es-MX" dirty="0">
                  <a:solidFill>
                    <a:schemeClr val="tx1">
                      <a:lumMod val="65000"/>
                      <a:lumOff val="35000"/>
                    </a:schemeClr>
                  </a:solidFill>
                  <a:latin typeface="Museo Sans Condensed"/>
                </a:rPr>
                <a:t>El 15 de diciembre de 2025, se realizó la capacitación "Comunicar con sentido: herramientas para un lenguaje claro, respetuoso e incluyente" dirigido a todos(as) los(las) colaboradores(as) de la Secretaría General.</a:t>
              </a:r>
            </a:p>
            <a:p>
              <a:pPr marL="342900" indent="-342900" fontAlgn="base">
                <a:buFont typeface="Arial" panose="020B0604020202020204" pitchFamily="34" charset="0"/>
                <a:buChar char="•"/>
              </a:pPr>
              <a:endParaRPr lang="es-MX" sz="2000" dirty="0">
                <a:solidFill>
                  <a:prstClr val="black">
                    <a:lumMod val="65000"/>
                    <a:lumOff val="35000"/>
                  </a:prstClr>
                </a:solidFill>
                <a:latin typeface="Museo Sans Condensed 500"/>
              </a:endParaRPr>
            </a:p>
          </p:txBody>
        </p:sp>
      </p:grpSp>
      <p:pic>
        <p:nvPicPr>
          <p:cNvPr id="13" name="Gráfico 12">
            <a:extLst>
              <a:ext uri="{FF2B5EF4-FFF2-40B4-BE49-F238E27FC236}">
                <a16:creationId xmlns:a16="http://schemas.microsoft.com/office/drawing/2014/main" id="{83729ADA-623E-7CD7-BC3A-71A3733B3B9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28855" y="1503908"/>
            <a:ext cx="5774032" cy="2051301"/>
          </a:xfrm>
          <a:prstGeom prst="rect">
            <a:avLst/>
          </a:prstGeom>
        </p:spPr>
      </p:pic>
      <p:sp>
        <p:nvSpPr>
          <p:cNvPr id="3" name="Google Shape;512;p35">
            <a:extLst>
              <a:ext uri="{FF2B5EF4-FFF2-40B4-BE49-F238E27FC236}">
                <a16:creationId xmlns:a16="http://schemas.microsoft.com/office/drawing/2014/main" id="{A135041C-61F4-AA22-804F-E4E0D0C3F7C4}"/>
              </a:ext>
            </a:extLst>
          </p:cNvPr>
          <p:cNvSpPr txBox="1">
            <a:spLocks/>
          </p:cNvSpPr>
          <p:nvPr/>
        </p:nvSpPr>
        <p:spPr>
          <a:xfrm>
            <a:off x="694881" y="1000983"/>
            <a:ext cx="11451626"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Fomento de la inclusión, la diversidad y la equidad</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52779715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71F8F00-D325-EA64-AB4E-D37E746E6E5A}"/>
              </a:ext>
            </a:extLst>
          </p:cNvPr>
          <p:cNvSpPr txBox="1"/>
          <p:nvPr/>
        </p:nvSpPr>
        <p:spPr>
          <a:xfrm>
            <a:off x="952501" y="1211653"/>
            <a:ext cx="4096443" cy="6538588"/>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ES" sz="5400" b="1" i="0" u="none" strike="noStrike" kern="1200" cap="none" spc="0" normalizeH="0" baseline="0" noProof="0">
                <a:ln>
                  <a:noFill/>
                </a:ln>
                <a:solidFill>
                  <a:prstClr val="black"/>
                </a:solidFill>
                <a:effectLst/>
                <a:uLnTx/>
                <a:uFillTx/>
                <a:latin typeface="Museo Sans Condensed 900" panose="02000000000000000000" pitchFamily="2" charset="0"/>
              </a:rPr>
              <a:t>Eje:</a:t>
            </a:r>
          </a:p>
          <a:p>
            <a:pPr marL="0" marR="0" lvl="0" indent="0" algn="l" defTabSz="914400" rtl="0" eaLnBrk="1" fontAlgn="auto" latinLnBrk="0" hangingPunct="1">
              <a:lnSpc>
                <a:spcPct val="100000"/>
              </a:lnSpc>
              <a:spcBef>
                <a:spcPts val="0"/>
              </a:spcBef>
              <a:spcAft>
                <a:spcPts val="600"/>
              </a:spcAft>
              <a:buClrTx/>
              <a:buSzTx/>
              <a:buFontTx/>
              <a:buNone/>
              <a:tabLst/>
              <a:defRPr/>
            </a:pPr>
            <a:r>
              <a:rPr kumimoji="0" lang="es-MX" sz="5400" b="1" i="0" u="none" strike="noStrike" kern="1200" cap="none" spc="0" normalizeH="0" baseline="0" noProof="0">
                <a:ln>
                  <a:noFill/>
                </a:ln>
                <a:solidFill>
                  <a:prstClr val="black"/>
                </a:solidFill>
                <a:effectLst/>
                <a:uLnTx/>
                <a:uFillTx/>
                <a:latin typeface="Museo Sans Condensed 900" panose="02000000000000000000" pitchFamily="2" charset="0"/>
              </a:rPr>
              <a:t>Identidad y Vocación por </a:t>
            </a:r>
            <a:r>
              <a:rPr lang="es-MX" sz="5400" b="1">
                <a:solidFill>
                  <a:prstClr val="black"/>
                </a:solidFill>
                <a:latin typeface="Museo Sans Condensed 900" panose="02000000000000000000" pitchFamily="2" charset="0"/>
              </a:rPr>
              <a:t>el </a:t>
            </a:r>
            <a:r>
              <a:rPr kumimoji="0" lang="es-MX" sz="5400" b="1" i="0" u="none" strike="noStrike" kern="1200" cap="none" spc="0" normalizeH="0" baseline="0" noProof="0">
                <a:ln>
                  <a:noFill/>
                </a:ln>
                <a:solidFill>
                  <a:prstClr val="black"/>
                </a:solidFill>
                <a:effectLst/>
                <a:uLnTx/>
                <a:uFillTx/>
                <a:latin typeface="Museo Sans Condensed 900" panose="02000000000000000000" pitchFamily="2" charset="0"/>
              </a:rPr>
              <a:t>Servicio Público</a:t>
            </a:r>
            <a:endParaRPr kumimoji="0" lang="en-US" sz="5400" b="0" i="0" u="none" strike="noStrike" kern="1200" cap="none" spc="0" normalizeH="0" baseline="0" noProof="0">
              <a:ln>
                <a:noFill/>
              </a:ln>
              <a:solidFill>
                <a:prstClr val="black"/>
              </a:solidFill>
              <a:effectLst/>
              <a:uLnTx/>
              <a:uFillTx/>
              <a:latin typeface="Museo Sans Condensed 900" panose="02000000000000000000" pitchFamily="2" charset="0"/>
            </a:endParaRPr>
          </a:p>
        </p:txBody>
      </p:sp>
      <p:sp>
        <p:nvSpPr>
          <p:cNvPr id="6" name="CuadroTexto 5">
            <a:extLst>
              <a:ext uri="{FF2B5EF4-FFF2-40B4-BE49-F238E27FC236}">
                <a16:creationId xmlns:a16="http://schemas.microsoft.com/office/drawing/2014/main" id="{83074EAB-A195-EFC4-E853-E5AF8445E2A6}"/>
              </a:ext>
            </a:extLst>
          </p:cNvPr>
          <p:cNvSpPr txBox="1"/>
          <p:nvPr/>
        </p:nvSpPr>
        <p:spPr>
          <a:xfrm>
            <a:off x="5481668" y="3109014"/>
            <a:ext cx="8805832" cy="2477601"/>
          </a:xfrm>
          <a:prstGeom prst="rect">
            <a:avLst/>
          </a:prstGeom>
          <a:noFill/>
        </p:spPr>
        <p:txBody>
          <a:bodyPr wrap="square">
            <a:spAutoFit/>
          </a:bodyPr>
          <a:lstStyle/>
          <a:p>
            <a:pPr marL="0" marR="0" lvl="0" indent="0" defTabSz="388620" rtl="0" eaLnBrk="1" fontAlgn="auto" latinLnBrk="0" hangingPunct="1">
              <a:lnSpc>
                <a:spcPct val="100000"/>
              </a:lnSpc>
              <a:spcBef>
                <a:spcPts val="0"/>
              </a:spcBef>
              <a:spcAft>
                <a:spcPts val="600"/>
              </a:spcAft>
              <a:buClrTx/>
              <a:buSzTx/>
              <a:buFontTx/>
              <a:buNone/>
              <a:tabLst/>
              <a:defRPr/>
            </a:pPr>
            <a:r>
              <a:rPr lang="es-MX" dirty="0">
                <a:solidFill>
                  <a:schemeClr val="tx1">
                    <a:lumMod val="65000"/>
                    <a:lumOff val="35000"/>
                  </a:schemeClr>
                </a:solidFill>
                <a:latin typeface="Museo Sans Condensed"/>
              </a:rPr>
              <a:t>Este eje comprende acciones dirigidas encaminadas a promover en las servidoras y los servidores públicos el sentido de pertenencia y la vocación por el servicio público, con el fin de interiorizar e implementar los valores definidos en el Código de Integridad del Servicio Público y los principios de la función pública señalados en el artículo 2 de la Ley 909 de 2004, así como entender el significado y la trascendencia en el desempeño de su labor y con ello contribuir a incrementar los niveles de confianza y satisfacción de los grupos de interés en los servicios prestados por el Estado. Para lo cual, se debe incentivar una cultura organizacional en este sentido.</a:t>
            </a:r>
          </a:p>
          <a:p>
            <a:pPr marL="0" marR="0" lvl="0" indent="0" algn="just" defTabSz="388620" rtl="0" eaLnBrk="1" fontAlgn="auto" latinLnBrk="0" hangingPunct="1">
              <a:lnSpc>
                <a:spcPct val="100000"/>
              </a:lnSpc>
              <a:spcBef>
                <a:spcPts val="0"/>
              </a:spcBef>
              <a:spcAft>
                <a:spcPts val="600"/>
              </a:spcAft>
              <a:buClrTx/>
              <a:buSzTx/>
              <a:buFontTx/>
              <a:buNone/>
              <a:tabLst/>
              <a:defRPr/>
            </a:pPr>
            <a:endParaRPr kumimoji="0" lang="es-MX" sz="2400" b="0" i="0" u="none" strike="noStrike" kern="1200" cap="none" spc="0" normalizeH="0" baseline="0" noProof="0" dirty="0">
              <a:ln>
                <a:noFill/>
              </a:ln>
              <a:solidFill>
                <a:prstClr val="black">
                  <a:lumMod val="65000"/>
                  <a:lumOff val="35000"/>
                </a:prstClr>
              </a:solidFill>
              <a:effectLst/>
              <a:uLnTx/>
              <a:uFillTx/>
              <a:latin typeface="Museo Sans Condensed 500" panose="02000000000000000000" pitchFamily="2" charset="77"/>
              <a:ea typeface="+mn-ea"/>
              <a:cs typeface="+mn-cs"/>
            </a:endParaRPr>
          </a:p>
        </p:txBody>
      </p:sp>
      <p:cxnSp>
        <p:nvCxnSpPr>
          <p:cNvPr id="7" name="Conector recto 6">
            <a:extLst>
              <a:ext uri="{FF2B5EF4-FFF2-40B4-BE49-F238E27FC236}">
                <a16:creationId xmlns:a16="http://schemas.microsoft.com/office/drawing/2014/main" id="{E05AB1B2-D668-8D23-AB25-1E11598F8DC0}"/>
              </a:ext>
            </a:extLst>
          </p:cNvPr>
          <p:cNvCxnSpPr>
            <a:cxnSpLocks/>
          </p:cNvCxnSpPr>
          <p:nvPr/>
        </p:nvCxnSpPr>
        <p:spPr>
          <a:xfrm>
            <a:off x="4885559" y="1187320"/>
            <a:ext cx="0" cy="6538587"/>
          </a:xfrm>
          <a:prstGeom prst="line">
            <a:avLst/>
          </a:prstGeom>
          <a:ln w="762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343043770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BB09E407-50AF-BD09-ADE9-7D66246587E8}"/>
            </a:ext>
          </a:extLst>
        </p:cNvPr>
        <p:cNvGrpSpPr/>
        <p:nvPr/>
      </p:nvGrpSpPr>
      <p:grpSpPr>
        <a:xfrm>
          <a:off x="0" y="0"/>
          <a:ext cx="0" cy="0"/>
          <a:chOff x="0" y="0"/>
          <a:chExt cx="0" cy="0"/>
        </a:xfrm>
      </p:grpSpPr>
      <p:sp>
        <p:nvSpPr>
          <p:cNvPr id="2" name="Google Shape;512;p35">
            <a:extLst>
              <a:ext uri="{FF2B5EF4-FFF2-40B4-BE49-F238E27FC236}">
                <a16:creationId xmlns:a16="http://schemas.microsoft.com/office/drawing/2014/main" id="{80CAD80D-4283-1354-91C2-412751A8B75C}"/>
              </a:ext>
            </a:extLst>
          </p:cNvPr>
          <p:cNvSpPr txBox="1">
            <a:spLocks noGrp="1"/>
          </p:cNvSpPr>
          <p:nvPr>
            <p:ph type="title"/>
          </p:nvPr>
        </p:nvSpPr>
        <p:spPr>
          <a:xfrm>
            <a:off x="609600" y="3267532"/>
            <a:ext cx="3092260" cy="2454841"/>
          </a:xfrm>
          <a:prstGeom prst="rect">
            <a:avLst/>
          </a:prstGeom>
        </p:spPr>
        <p:txBody>
          <a:bodyPr spcFirstLastPara="1" vert="horz" lIns="91440" tIns="45720" rIns="91440" bIns="45720" rtlCol="0" anchor="ctr" anchorCtr="0">
            <a:normAutofit/>
          </a:bodyPr>
          <a:lstStyle/>
          <a:p>
            <a:pPr marL="0" lvl="0" indent="0" defTabSz="914400">
              <a:spcAft>
                <a:spcPts val="0"/>
              </a:spcAft>
              <a:buClr>
                <a:schemeClr val="dk1"/>
              </a:buClr>
              <a:buSzPts val="1100"/>
            </a:pPr>
            <a:r>
              <a:rPr lang="en-US" sz="4000" b="1" err="1">
                <a:latin typeface="Museo Sans Condensed 900" panose="02000000000000000000" pitchFamily="2" charset="0"/>
              </a:rPr>
              <a:t>Factores</a:t>
            </a:r>
            <a:r>
              <a:rPr lang="en-US" sz="4000" b="1">
                <a:latin typeface="Museo Sans Condensed 900" panose="02000000000000000000" pitchFamily="2" charset="0"/>
              </a:rPr>
              <a:t> </a:t>
            </a:r>
            <a:r>
              <a:rPr lang="en-US" sz="4000" b="1" err="1">
                <a:latin typeface="Museo Sans Condensed 900" panose="02000000000000000000" pitchFamily="2" charset="0"/>
              </a:rPr>
              <a:t>Psicosociales</a:t>
            </a:r>
            <a:endParaRPr lang="en-US" sz="4000" b="1">
              <a:latin typeface="Museo Sans Condensed 900" panose="02000000000000000000" pitchFamily="2" charset="0"/>
            </a:endParaRPr>
          </a:p>
        </p:txBody>
      </p:sp>
      <p:grpSp>
        <p:nvGrpSpPr>
          <p:cNvPr id="5" name="Grupo 4">
            <a:extLst>
              <a:ext uri="{FF2B5EF4-FFF2-40B4-BE49-F238E27FC236}">
                <a16:creationId xmlns:a16="http://schemas.microsoft.com/office/drawing/2014/main" id="{0BD84ACE-C250-CC5F-743A-B018B9069BA8}"/>
              </a:ext>
            </a:extLst>
          </p:cNvPr>
          <p:cNvGrpSpPr/>
          <p:nvPr/>
        </p:nvGrpSpPr>
        <p:grpSpPr>
          <a:xfrm>
            <a:off x="3973965" y="1388581"/>
            <a:ext cx="7494585" cy="5983838"/>
            <a:chOff x="1391861" y="1281170"/>
            <a:chExt cx="6638906" cy="5076581"/>
          </a:xfrm>
          <a:solidFill>
            <a:schemeClr val="bg1">
              <a:lumMod val="95000"/>
            </a:schemeClr>
          </a:solidFill>
        </p:grpSpPr>
        <p:sp>
          <p:nvSpPr>
            <p:cNvPr id="8" name="CuadroTexto 7">
              <a:extLst>
                <a:ext uri="{FF2B5EF4-FFF2-40B4-BE49-F238E27FC236}">
                  <a16:creationId xmlns:a16="http://schemas.microsoft.com/office/drawing/2014/main" id="{198FF385-8CFE-7875-EF6B-AC3A1D542331}"/>
                </a:ext>
              </a:extLst>
            </p:cNvPr>
            <p:cNvSpPr txBox="1"/>
            <p:nvPr/>
          </p:nvSpPr>
          <p:spPr>
            <a:xfrm>
              <a:off x="1412848" y="1281170"/>
              <a:ext cx="6596933" cy="600558"/>
            </a:xfrm>
            <a:prstGeom prst="rect">
              <a:avLst/>
            </a:prstGeom>
            <a:noFill/>
          </p:spPr>
          <p:txBody>
            <a:bodyPr wrap="square" rtlCol="0" anchor="ctr">
              <a:spAutoFit/>
            </a:bodyPr>
            <a:lstStyle/>
            <a:p>
              <a:pPr algn="ctr" defTabSz="388620">
                <a:spcAft>
                  <a:spcPts val="600"/>
                </a:spcAft>
                <a:defRPr/>
              </a:pPr>
              <a:r>
                <a:rPr lang="es-CO" sz="4000" b="1" kern="1200">
                  <a:solidFill>
                    <a:srgbClr val="F7B21E"/>
                  </a:solidFill>
                  <a:latin typeface="Intro Script Black" panose="00000A00000000000000" pitchFamily="2" charset="0"/>
                </a:rPr>
                <a:t>Reconozcamos nuestros talentos</a:t>
              </a:r>
              <a:endParaRPr lang="es-CO" sz="4800" b="1">
                <a:solidFill>
                  <a:srgbClr val="F7B21E"/>
                </a:solidFill>
                <a:latin typeface="Intro Script Black" panose="00000A00000000000000" pitchFamily="2" charset="0"/>
              </a:endParaRPr>
            </a:p>
          </p:txBody>
        </p:sp>
        <p:sp>
          <p:nvSpPr>
            <p:cNvPr id="9" name="CuadroTexto 8">
              <a:extLst>
                <a:ext uri="{FF2B5EF4-FFF2-40B4-BE49-F238E27FC236}">
                  <a16:creationId xmlns:a16="http://schemas.microsoft.com/office/drawing/2014/main" id="{F100333D-8871-C224-8FF6-EBCEEA2ABD20}"/>
                </a:ext>
              </a:extLst>
            </p:cNvPr>
            <p:cNvSpPr txBox="1"/>
            <p:nvPr/>
          </p:nvSpPr>
          <p:spPr>
            <a:xfrm>
              <a:off x="1391861" y="2127735"/>
              <a:ext cx="6638906" cy="4230016"/>
            </a:xfrm>
            <a:prstGeom prst="rect">
              <a:avLst/>
            </a:prstGeom>
            <a:noFill/>
          </p:spPr>
          <p:txBody>
            <a:bodyPr wrap="square" lIns="91440" tIns="45720" rIns="91440" bIns="45720" anchor="t">
              <a:spAutoFit/>
            </a:bodyPr>
            <a:lstStyle/>
            <a:p>
              <a:pPr algn="just" defTabSz="388620">
                <a:spcAft>
                  <a:spcPts val="600"/>
                </a:spcAft>
                <a:defRPr/>
              </a:pPr>
              <a:r>
                <a:rPr lang="es-ES" kern="1200" dirty="0">
                  <a:solidFill>
                    <a:schemeClr val="tx1">
                      <a:lumMod val="65000"/>
                      <a:lumOff val="35000"/>
                    </a:schemeClr>
                  </a:solidFill>
                  <a:latin typeface="Museo Sans Condensed"/>
                </a:rPr>
                <a:t>Para la vigencia 2025 se programó el desarrollo de  talleres artísticos y culturales en artes y/o artesanías u otras modalidades que involucren la creatividad</a:t>
              </a:r>
              <a:r>
                <a:rPr lang="es-ES" dirty="0">
                  <a:solidFill>
                    <a:schemeClr val="tx1">
                      <a:lumMod val="65000"/>
                      <a:lumOff val="35000"/>
                    </a:schemeClr>
                  </a:solidFill>
                  <a:latin typeface="Museo Sans Condensed"/>
                </a:rPr>
                <a:t>, las cuales son </a:t>
              </a:r>
              <a:r>
                <a:rPr lang="es-ES" kern="1200" dirty="0">
                  <a:solidFill>
                    <a:schemeClr val="tx1">
                      <a:lumMod val="65000"/>
                      <a:lumOff val="35000"/>
                    </a:schemeClr>
                  </a:solidFill>
                  <a:latin typeface="Museo Sans Condensed"/>
                </a:rPr>
                <a:t>enfocadas al control y gestión emocional, la descarga de estrés</a:t>
              </a:r>
              <a:r>
                <a:rPr lang="es-ES" dirty="0">
                  <a:solidFill>
                    <a:schemeClr val="tx1">
                      <a:lumMod val="65000"/>
                      <a:lumOff val="35000"/>
                    </a:schemeClr>
                  </a:solidFill>
                  <a:latin typeface="Museo Sans Condensed"/>
                </a:rPr>
                <a:t> y</a:t>
              </a:r>
              <a:r>
                <a:rPr lang="es-ES" kern="1200" dirty="0">
                  <a:solidFill>
                    <a:schemeClr val="tx1">
                      <a:lumMod val="65000"/>
                      <a:lumOff val="35000"/>
                    </a:schemeClr>
                  </a:solidFill>
                  <a:latin typeface="Museo Sans Condensed"/>
                </a:rPr>
                <a:t> expresión corporal y  artística; promoviendo la liberación emocional, el fortalecimiento del bienestar integral y la conexión mente y cuerpo, brindando a los colaboradores herramientas para enfrentar el estrés y mejorar su salud mental en el entorno laboral.</a:t>
              </a:r>
            </a:p>
            <a:p>
              <a:pPr algn="just" defTabSz="388620">
                <a:spcAft>
                  <a:spcPts val="600"/>
                </a:spcAft>
                <a:defRPr/>
              </a:pPr>
              <a:r>
                <a:rPr lang="es-MX" kern="1200" dirty="0">
                  <a:solidFill>
                    <a:schemeClr val="tx1">
                      <a:lumMod val="65000"/>
                      <a:lumOff val="35000"/>
                    </a:schemeClr>
                  </a:solidFill>
                  <a:latin typeface="Museo Sans Condensed"/>
                </a:rPr>
                <a:t>Durante </a:t>
              </a:r>
              <a:r>
                <a:rPr lang="es-MX" dirty="0">
                  <a:solidFill>
                    <a:schemeClr val="tx1">
                      <a:lumMod val="65000"/>
                      <a:lumOff val="35000"/>
                    </a:schemeClr>
                  </a:solidFill>
                  <a:latin typeface="Museo Sans Condensed"/>
                </a:rPr>
                <a:t>el primer semestre </a:t>
              </a:r>
              <a:r>
                <a:rPr lang="es-MX" kern="1200" dirty="0">
                  <a:solidFill>
                    <a:schemeClr val="tx1">
                      <a:lumMod val="65000"/>
                      <a:lumOff val="35000"/>
                    </a:schemeClr>
                  </a:solidFill>
                  <a:latin typeface="Museo Sans Condensed"/>
                </a:rPr>
                <a:t>se desarrollaron  (2) dos talleres artísticos, así:</a:t>
              </a:r>
            </a:p>
            <a:p>
              <a:pPr algn="just" defTabSz="388620">
                <a:spcAft>
                  <a:spcPts val="600"/>
                </a:spcAft>
                <a:defRPr/>
              </a:pPr>
              <a:r>
                <a:rPr lang="es-MX" b="1" kern="1200" dirty="0">
                  <a:solidFill>
                    <a:srgbClr val="C00000"/>
                  </a:solidFill>
                  <a:latin typeface="Museo Sans Condensed 700"/>
                </a:rPr>
                <a:t>Taller de Danzas: </a:t>
              </a:r>
              <a:r>
                <a:rPr lang="es-MX" kern="1200" dirty="0">
                  <a:solidFill>
                    <a:schemeClr val="tx1">
                      <a:lumMod val="65000"/>
                      <a:lumOff val="35000"/>
                    </a:schemeClr>
                  </a:solidFill>
                  <a:latin typeface="Museo Sans Condensed"/>
                </a:rPr>
                <a:t>Realizado en Compensar Avenida 68, los </a:t>
              </a:r>
              <a:r>
                <a:rPr lang="es-MX" dirty="0">
                  <a:solidFill>
                    <a:schemeClr val="tx1">
                      <a:lumMod val="65000"/>
                      <a:lumOff val="35000"/>
                    </a:schemeClr>
                  </a:solidFill>
                  <a:latin typeface="Museo Sans Condensed"/>
                </a:rPr>
                <a:t> lunes</a:t>
              </a:r>
              <a:r>
                <a:rPr lang="es-MX" kern="1200" dirty="0">
                  <a:solidFill>
                    <a:schemeClr val="tx1">
                      <a:lumMod val="65000"/>
                      <a:lumOff val="35000"/>
                    </a:schemeClr>
                  </a:solidFill>
                  <a:latin typeface="Museo Sans Condensed"/>
                </a:rPr>
                <a:t> y jueves del mes de marzo: 10, 13, 17, 27, 31,  y abril 3, 7 y 10 con un total de 18 inscritos.</a:t>
              </a:r>
            </a:p>
            <a:p>
              <a:pPr algn="just" defTabSz="388620">
                <a:spcAft>
                  <a:spcPts val="600"/>
                </a:spcAft>
                <a:defRPr/>
              </a:pPr>
              <a:r>
                <a:rPr lang="es-MX" b="1" kern="1200" dirty="0">
                  <a:solidFill>
                    <a:srgbClr val="C00000"/>
                  </a:solidFill>
                  <a:latin typeface="Museo Sans Condensed 700"/>
                </a:rPr>
                <a:t>Taller de Pintura: </a:t>
              </a:r>
              <a:r>
                <a:rPr lang="es-MX" kern="1200" dirty="0">
                  <a:solidFill>
                    <a:schemeClr val="tx1">
                      <a:lumMod val="65000"/>
                      <a:lumOff val="35000"/>
                    </a:schemeClr>
                  </a:solidFill>
                  <a:latin typeface="Museo Sans Condensed"/>
                </a:rPr>
                <a:t>Realizado en Compensar Avenida 68, los </a:t>
              </a:r>
              <a:r>
                <a:rPr lang="es-MX" dirty="0">
                  <a:solidFill>
                    <a:schemeClr val="tx1">
                      <a:lumMod val="65000"/>
                      <a:lumOff val="35000"/>
                    </a:schemeClr>
                  </a:solidFill>
                  <a:latin typeface="Museo Sans Condensed"/>
                </a:rPr>
                <a:t>lunes</a:t>
              </a:r>
              <a:r>
                <a:rPr lang="es-MX" kern="1200" dirty="0">
                  <a:solidFill>
                    <a:schemeClr val="tx1">
                      <a:lumMod val="65000"/>
                      <a:lumOff val="35000"/>
                    </a:schemeClr>
                  </a:solidFill>
                  <a:latin typeface="Museo Sans Condensed"/>
                </a:rPr>
                <a:t> y jueves del mes de marzo 10, 13, 17, 20, 27 y 31, y abril 3 y </a:t>
              </a:r>
              <a:r>
                <a:rPr lang="es-MX" dirty="0">
                  <a:solidFill>
                    <a:schemeClr val="tx1">
                      <a:lumMod val="65000"/>
                      <a:lumOff val="35000"/>
                    </a:schemeClr>
                  </a:solidFill>
                  <a:latin typeface="Museo Sans Condensed"/>
                </a:rPr>
                <a:t>7 </a:t>
              </a:r>
              <a:r>
                <a:rPr lang="es-MX" kern="1200" dirty="0">
                  <a:solidFill>
                    <a:schemeClr val="tx1">
                      <a:lumMod val="65000"/>
                      <a:lumOff val="35000"/>
                    </a:schemeClr>
                  </a:solidFill>
                  <a:latin typeface="Museo Sans Condensed"/>
                </a:rPr>
                <a:t>con un total de 11 inscritos.</a:t>
              </a:r>
            </a:p>
            <a:p>
              <a:pPr algn="just" defTabSz="388620">
                <a:spcAft>
                  <a:spcPts val="600"/>
                </a:spcAft>
                <a:defRPr/>
              </a:pPr>
              <a:r>
                <a:rPr lang="es-MX" dirty="0">
                  <a:solidFill>
                    <a:schemeClr val="tx1">
                      <a:lumMod val="65000"/>
                      <a:lumOff val="35000"/>
                    </a:schemeClr>
                  </a:solidFill>
                  <a:latin typeface="Museo Sans Condensed"/>
                </a:rPr>
                <a:t>En el tercer trimestre se iniciaron las clases de dos (2) talleres artísticos:</a:t>
              </a:r>
            </a:p>
            <a:p>
              <a:pPr algn="just" defTabSz="388620">
                <a:spcAft>
                  <a:spcPts val="600"/>
                </a:spcAft>
                <a:defRPr/>
              </a:pPr>
              <a:r>
                <a:rPr lang="es-MX" b="1" dirty="0">
                  <a:solidFill>
                    <a:srgbClr val="C00000"/>
                  </a:solidFill>
                  <a:latin typeface="Museo Sans Condensed 700"/>
                </a:rPr>
                <a:t>Taller de Danzas: </a:t>
              </a:r>
              <a:r>
                <a:rPr lang="es-MX" dirty="0">
                  <a:solidFill>
                    <a:schemeClr val="tx1">
                      <a:lumMod val="65000"/>
                      <a:lumOff val="35000"/>
                    </a:schemeClr>
                  </a:solidFill>
                  <a:latin typeface="Museo Sans Condensed"/>
                </a:rPr>
                <a:t>Realizado en Compensar Avenida 68, durante los meses de septiembre a diciembre los Lunes, con un total de 12 inscritos.</a:t>
              </a:r>
            </a:p>
            <a:p>
              <a:pPr algn="just" defTabSz="388620">
                <a:spcAft>
                  <a:spcPts val="600"/>
                </a:spcAft>
                <a:defRPr/>
              </a:pPr>
              <a:r>
                <a:rPr lang="es-MX" b="1" dirty="0" err="1">
                  <a:solidFill>
                    <a:srgbClr val="C00000"/>
                  </a:solidFill>
                  <a:latin typeface="Museo Sans Condensed 700"/>
                </a:rPr>
                <a:t>Acuayoga</a:t>
              </a:r>
              <a:r>
                <a:rPr lang="es-MX" b="1" dirty="0">
                  <a:solidFill>
                    <a:srgbClr val="C00000"/>
                  </a:solidFill>
                  <a:latin typeface="Museo Sans Condensed 700"/>
                </a:rPr>
                <a:t>: </a:t>
              </a:r>
              <a:r>
                <a:rPr lang="es-MX" dirty="0">
                  <a:solidFill>
                    <a:schemeClr val="tx1">
                      <a:lumMod val="65000"/>
                      <a:lumOff val="35000"/>
                    </a:schemeClr>
                  </a:solidFill>
                  <a:latin typeface="Museo Sans Condensed"/>
                </a:rPr>
                <a:t>Realizado en Compensar Avenida 68, los viernes de los meses de  septiembre y octubre por 4 sesiones, con un total de 15  inscritos.</a:t>
              </a:r>
            </a:p>
          </p:txBody>
        </p:sp>
      </p:grpSp>
      <p:cxnSp>
        <p:nvCxnSpPr>
          <p:cNvPr id="11" name="Conector recto 10">
            <a:extLst>
              <a:ext uri="{FF2B5EF4-FFF2-40B4-BE49-F238E27FC236}">
                <a16:creationId xmlns:a16="http://schemas.microsoft.com/office/drawing/2014/main" id="{F041025F-1A75-FE45-55F5-30BD5285FE1F}"/>
              </a:ext>
            </a:extLst>
          </p:cNvPr>
          <p:cNvCxnSpPr>
            <a:cxnSpLocks/>
          </p:cNvCxnSpPr>
          <p:nvPr/>
        </p:nvCxnSpPr>
        <p:spPr>
          <a:xfrm>
            <a:off x="3564840" y="1123640"/>
            <a:ext cx="0" cy="6538587"/>
          </a:xfrm>
          <a:prstGeom prst="line">
            <a:avLst/>
          </a:prstGeom>
          <a:ln w="76200"/>
        </p:spPr>
        <p:style>
          <a:lnRef idx="1">
            <a:schemeClr val="accent4"/>
          </a:lnRef>
          <a:fillRef idx="0">
            <a:schemeClr val="accent4"/>
          </a:fillRef>
          <a:effectRef idx="0">
            <a:schemeClr val="accent4"/>
          </a:effectRef>
          <a:fontRef idx="minor">
            <a:schemeClr val="tx1"/>
          </a:fontRef>
        </p:style>
      </p:cxnSp>
      <p:pic>
        <p:nvPicPr>
          <p:cNvPr id="4" name="Gráfico 3">
            <a:extLst>
              <a:ext uri="{FF2B5EF4-FFF2-40B4-BE49-F238E27FC236}">
                <a16:creationId xmlns:a16="http://schemas.microsoft.com/office/drawing/2014/main" id="{D9E750D5-10CA-299D-8EB6-E0E5EA7535CA}"/>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80235" y="4494952"/>
            <a:ext cx="3485054" cy="3516736"/>
          </a:xfrm>
          <a:prstGeom prst="rect">
            <a:avLst/>
          </a:prstGeom>
        </p:spPr>
      </p:pic>
      <p:pic>
        <p:nvPicPr>
          <p:cNvPr id="13" name="Gráfico 12">
            <a:extLst>
              <a:ext uri="{FF2B5EF4-FFF2-40B4-BE49-F238E27FC236}">
                <a16:creationId xmlns:a16="http://schemas.microsoft.com/office/drawing/2014/main" id="{3F043FB3-F3D5-D264-7323-341F576B4352}"/>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74786" y="5040312"/>
            <a:ext cx="2517949" cy="2396894"/>
          </a:xfrm>
          <a:prstGeom prst="rect">
            <a:avLst/>
          </a:prstGeom>
        </p:spPr>
      </p:pic>
      <p:pic>
        <p:nvPicPr>
          <p:cNvPr id="15" name="Gráfico 14">
            <a:extLst>
              <a:ext uri="{FF2B5EF4-FFF2-40B4-BE49-F238E27FC236}">
                <a16:creationId xmlns:a16="http://schemas.microsoft.com/office/drawing/2014/main" id="{9F72216C-8A53-C390-5236-691A6EE3E51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12549616" y="2227188"/>
            <a:ext cx="2676093" cy="3123998"/>
          </a:xfrm>
          <a:prstGeom prst="rect">
            <a:avLst/>
          </a:prstGeom>
        </p:spPr>
      </p:pic>
    </p:spTree>
    <p:extLst>
      <p:ext uri="{BB962C8B-B14F-4D97-AF65-F5344CB8AC3E}">
        <p14:creationId xmlns:p14="http://schemas.microsoft.com/office/powerpoint/2010/main" val="14927723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grpSp>
        <p:nvGrpSpPr>
          <p:cNvPr id="4" name="Grupo 3">
            <a:extLst>
              <a:ext uri="{FF2B5EF4-FFF2-40B4-BE49-F238E27FC236}">
                <a16:creationId xmlns:a16="http://schemas.microsoft.com/office/drawing/2014/main" id="{867C2433-19BE-592D-B2D6-86B454FFBE9E}"/>
              </a:ext>
            </a:extLst>
          </p:cNvPr>
          <p:cNvGrpSpPr/>
          <p:nvPr/>
        </p:nvGrpSpPr>
        <p:grpSpPr>
          <a:xfrm>
            <a:off x="1063127" y="2283093"/>
            <a:ext cx="8068005" cy="5281191"/>
            <a:chOff x="1474264" y="1499041"/>
            <a:chExt cx="5077087" cy="2909168"/>
          </a:xfrm>
          <a:solidFill>
            <a:schemeClr val="bg1">
              <a:lumMod val="95000"/>
            </a:schemeClr>
          </a:solidFill>
        </p:grpSpPr>
        <p:sp>
          <p:nvSpPr>
            <p:cNvPr id="7" name="CuadroTexto 6">
              <a:extLst>
                <a:ext uri="{FF2B5EF4-FFF2-40B4-BE49-F238E27FC236}">
                  <a16:creationId xmlns:a16="http://schemas.microsoft.com/office/drawing/2014/main" id="{55C2B237-4157-DFDA-4811-22CEB2CBC4C0}"/>
                </a:ext>
              </a:extLst>
            </p:cNvPr>
            <p:cNvSpPr txBox="1"/>
            <p:nvPr/>
          </p:nvSpPr>
          <p:spPr>
            <a:xfrm>
              <a:off x="1474264" y="1499041"/>
              <a:ext cx="4967097" cy="661207"/>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Ética e integridad en la Secretaría General de la Alcaldía Mayor de Bogotá</a:t>
              </a:r>
            </a:p>
          </p:txBody>
        </p:sp>
        <p:sp>
          <p:nvSpPr>
            <p:cNvPr id="8" name="CuadroTexto 7">
              <a:extLst>
                <a:ext uri="{FF2B5EF4-FFF2-40B4-BE49-F238E27FC236}">
                  <a16:creationId xmlns:a16="http://schemas.microsoft.com/office/drawing/2014/main" id="{3ECEBF2D-1167-D602-B5F4-2EDF2302CC05}"/>
                </a:ext>
              </a:extLst>
            </p:cNvPr>
            <p:cNvSpPr txBox="1"/>
            <p:nvPr/>
          </p:nvSpPr>
          <p:spPr>
            <a:xfrm>
              <a:off x="1584254" y="2043124"/>
              <a:ext cx="4967097" cy="2365085"/>
            </a:xfrm>
            <a:prstGeom prst="rect">
              <a:avLst/>
            </a:prstGeom>
            <a:noFill/>
          </p:spPr>
          <p:txBody>
            <a:bodyPr wrap="square">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kumimoji="0" lang="es-ES" sz="2100" b="0" i="0" u="none" strike="noStrike" kern="1200" cap="none" spc="0" normalizeH="0" baseline="0" noProof="0" dirty="0">
                  <a:ln>
                    <a:noFill/>
                  </a:ln>
                  <a:solidFill>
                    <a:prstClr val="black">
                      <a:lumMod val="65000"/>
                      <a:lumOff val="35000"/>
                    </a:prstClr>
                  </a:solidFill>
                  <a:effectLst/>
                  <a:uLnTx/>
                  <a:uFillTx/>
                  <a:latin typeface="Museo Sans Condensed 500" panose="02000000000000000000" pitchFamily="2" charset="77"/>
                  <a:ea typeface="+mn-ea"/>
                  <a:cs typeface="+mn-cs"/>
                </a:rPr>
                <a:t>	</a:t>
              </a:r>
            </a:p>
            <a:p>
              <a:pPr algn="just">
                <a:defRPr/>
              </a:pPr>
              <a:r>
                <a:rPr lang="es-ES" dirty="0">
                  <a:solidFill>
                    <a:schemeClr val="tx1">
                      <a:lumMod val="65000"/>
                      <a:lumOff val="35000"/>
                    </a:schemeClr>
                  </a:solidFill>
                  <a:latin typeface="Museo Sans Condensed"/>
                </a:rPr>
                <a:t>Con el liderazgo de la Dirección de Talento Humano y la diligencia de los Gestores de Ética e Integridad de la Entidad, se presentó y aprobó la estrategia denominada: </a:t>
              </a:r>
              <a:r>
                <a:rPr lang="es-ES" b="1" dirty="0">
                  <a:solidFill>
                    <a:srgbClr val="C00000"/>
                  </a:solidFill>
                  <a:latin typeface="Museo Sans Condensed"/>
                </a:rPr>
                <a:t>“Hagamos que las cosas pasen: Vida de Súper Héroe”</a:t>
              </a:r>
              <a:r>
                <a:rPr lang="es-ES" dirty="0">
                  <a:solidFill>
                    <a:schemeClr val="tx1">
                      <a:lumMod val="65000"/>
                      <a:lumOff val="35000"/>
                    </a:schemeClr>
                  </a:solidFill>
                  <a:latin typeface="Museo Sans Condensed"/>
                </a:rPr>
                <a:t>, la cual se desarrolla con el apoyo de la Orquesta Filarmónica de Bogotá. en donde a través del arte y la ciencia, se busca la transformación organizacional, a partir del ser humano, y deseando llegar a los equipos de trabajo en futuras intervenciones, para generar procesos de creación e innovación en los equipos de trabajo.</a:t>
              </a:r>
            </a:p>
            <a:p>
              <a:pPr algn="just">
                <a:defRPr/>
              </a:pPr>
              <a:endParaRPr lang="es-CO" dirty="0">
                <a:solidFill>
                  <a:schemeClr val="tx1">
                    <a:lumMod val="65000"/>
                    <a:lumOff val="35000"/>
                  </a:schemeClr>
                </a:solidFill>
                <a:latin typeface="Museo Sans Condense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En la estrategia </a:t>
              </a:r>
              <a:r>
                <a:rPr lang="es-ES" b="1" dirty="0">
                  <a:solidFill>
                    <a:srgbClr val="C00000"/>
                  </a:solidFill>
                  <a:latin typeface="Museo Sans Condensed"/>
                </a:rPr>
                <a:t>tuvimos 1.218 participantes </a:t>
              </a:r>
              <a:r>
                <a:rPr lang="es-ES" dirty="0">
                  <a:solidFill>
                    <a:schemeClr val="tx1">
                      <a:lumMod val="65000"/>
                      <a:lumOff val="35000"/>
                    </a:schemeClr>
                  </a:solidFill>
                  <a:latin typeface="Museo Sans Condensed"/>
                </a:rPr>
                <a:t>dentro de las sesiones de grupo y se cerró en el mes de agosto con un bingo de los valores institucionales y el Código de Integridad, con una evaluación sobresaliente.</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ES" dirty="0">
                <a:solidFill>
                  <a:schemeClr val="tx1">
                    <a:lumMod val="65000"/>
                    <a:lumOff val="35000"/>
                  </a:schemeClr>
                </a:solidFill>
                <a:latin typeface="Museo Sans Condensed"/>
              </a:endParaRPr>
            </a:p>
            <a:p>
              <a:pPr marL="0" marR="0" lvl="0" indent="0" algn="just" defTabSz="457200" rtl="0" eaLnBrk="1" fontAlgn="auto" latinLnBrk="0" hangingPunct="1">
                <a:lnSpc>
                  <a:spcPct val="100000"/>
                </a:lnSpc>
                <a:spcBef>
                  <a:spcPts val="0"/>
                </a:spcBef>
                <a:spcAft>
                  <a:spcPts val="0"/>
                </a:spcAft>
                <a:buClrTx/>
                <a:buSzTx/>
                <a:buFontTx/>
                <a:buNone/>
                <a:tabLst/>
                <a:defRPr/>
              </a:pPr>
              <a:r>
                <a:rPr lang="es-ES" dirty="0">
                  <a:solidFill>
                    <a:schemeClr val="tx1">
                      <a:lumMod val="65000"/>
                      <a:lumOff val="35000"/>
                    </a:schemeClr>
                  </a:solidFill>
                  <a:latin typeface="Museo Sans Condensed"/>
                </a:rPr>
                <a:t>En el mes de noviembre realizamos la medición de la apropiación del Código de Integridad y los Valores Institucionales, con la participación de </a:t>
              </a:r>
              <a:r>
                <a:rPr lang="es-ES" b="1" dirty="0">
                  <a:solidFill>
                    <a:srgbClr val="C00000"/>
                  </a:solidFill>
                  <a:latin typeface="Museo Sans Condensed"/>
                </a:rPr>
                <a:t>473 personas</a:t>
              </a:r>
              <a:r>
                <a:rPr lang="es-ES" dirty="0">
                  <a:solidFill>
                    <a:schemeClr val="tx1">
                      <a:lumMod val="65000"/>
                      <a:lumOff val="35000"/>
                    </a:schemeClr>
                  </a:solidFill>
                  <a:latin typeface="Museo Sans Condensed"/>
                </a:rPr>
                <a:t>.</a:t>
              </a:r>
            </a:p>
          </p:txBody>
        </p:sp>
      </p:grpSp>
      <p:pic>
        <p:nvPicPr>
          <p:cNvPr id="13" name="Imagen 12">
            <a:extLst>
              <a:ext uri="{FF2B5EF4-FFF2-40B4-BE49-F238E27FC236}">
                <a16:creationId xmlns:a16="http://schemas.microsoft.com/office/drawing/2014/main" id="{7E505DAB-A719-BFB4-4EA4-A9D53C7B346E}"/>
              </a:ext>
            </a:extLst>
          </p:cNvPr>
          <p:cNvPicPr>
            <a:picLocks noChangeAspect="1"/>
          </p:cNvPicPr>
          <p:nvPr/>
        </p:nvPicPr>
        <p:blipFill>
          <a:blip r:embed="rId3"/>
          <a:stretch>
            <a:fillRect/>
          </a:stretch>
        </p:blipFill>
        <p:spPr>
          <a:xfrm>
            <a:off x="9911882" y="2393039"/>
            <a:ext cx="4413350" cy="2870243"/>
          </a:xfrm>
          <a:prstGeom prst="rect">
            <a:avLst/>
          </a:prstGeom>
        </p:spPr>
      </p:pic>
      <p:cxnSp>
        <p:nvCxnSpPr>
          <p:cNvPr id="10" name="Conector recto 9">
            <a:extLst>
              <a:ext uri="{FF2B5EF4-FFF2-40B4-BE49-F238E27FC236}">
                <a16:creationId xmlns:a16="http://schemas.microsoft.com/office/drawing/2014/main" id="{D8C34959-AB9A-2F15-4D22-21CA656618C2}"/>
              </a:ext>
            </a:extLst>
          </p:cNvPr>
          <p:cNvCxnSpPr>
            <a:cxnSpLocks/>
          </p:cNvCxnSpPr>
          <p:nvPr/>
        </p:nvCxnSpPr>
        <p:spPr>
          <a:xfrm flipV="1">
            <a:off x="9305918" y="2393039"/>
            <a:ext cx="0" cy="5547803"/>
          </a:xfrm>
          <a:prstGeom prst="line">
            <a:avLst/>
          </a:prstGeom>
          <a:ln w="57150"/>
        </p:spPr>
        <p:style>
          <a:lnRef idx="3">
            <a:schemeClr val="accent4"/>
          </a:lnRef>
          <a:fillRef idx="0">
            <a:schemeClr val="accent4"/>
          </a:fillRef>
          <a:effectRef idx="2">
            <a:schemeClr val="accent4"/>
          </a:effectRef>
          <a:fontRef idx="minor">
            <a:schemeClr val="tx1"/>
          </a:fontRef>
        </p:style>
      </p:cxnSp>
      <p:graphicFrame>
        <p:nvGraphicFramePr>
          <p:cNvPr id="5" name="Tabla 4">
            <a:extLst>
              <a:ext uri="{FF2B5EF4-FFF2-40B4-BE49-F238E27FC236}">
                <a16:creationId xmlns:a16="http://schemas.microsoft.com/office/drawing/2014/main" id="{26021C16-8EA1-9AC9-1741-BCC2A44E6443}"/>
              </a:ext>
            </a:extLst>
          </p:cNvPr>
          <p:cNvGraphicFramePr>
            <a:graphicFrameLocks noGrp="1"/>
          </p:cNvGraphicFramePr>
          <p:nvPr>
            <p:extLst>
              <p:ext uri="{D42A27DB-BD31-4B8C-83A1-F6EECF244321}">
                <p14:modId xmlns:p14="http://schemas.microsoft.com/office/powerpoint/2010/main" val="4139861238"/>
              </p:ext>
            </p:extLst>
          </p:nvPr>
        </p:nvGraphicFramePr>
        <p:xfrm>
          <a:off x="9573980" y="5517111"/>
          <a:ext cx="5089155" cy="2240280"/>
        </p:xfrm>
        <a:graphic>
          <a:graphicData uri="http://schemas.openxmlformats.org/drawingml/2006/table">
            <a:tbl>
              <a:tblPr bandRow="1">
                <a:tableStyleId>{5C22544A-7EE6-4342-B048-85BDC9FD1C3A}</a:tableStyleId>
              </a:tblPr>
              <a:tblGrid>
                <a:gridCol w="394108">
                  <a:extLst>
                    <a:ext uri="{9D8B030D-6E8A-4147-A177-3AD203B41FA5}">
                      <a16:colId xmlns:a16="http://schemas.microsoft.com/office/drawing/2014/main" val="3969011512"/>
                    </a:ext>
                  </a:extLst>
                </a:gridCol>
                <a:gridCol w="2364659">
                  <a:extLst>
                    <a:ext uri="{9D8B030D-6E8A-4147-A177-3AD203B41FA5}">
                      <a16:colId xmlns:a16="http://schemas.microsoft.com/office/drawing/2014/main" val="1144909967"/>
                    </a:ext>
                  </a:extLst>
                </a:gridCol>
                <a:gridCol w="2330388">
                  <a:extLst>
                    <a:ext uri="{9D8B030D-6E8A-4147-A177-3AD203B41FA5}">
                      <a16:colId xmlns:a16="http://schemas.microsoft.com/office/drawing/2014/main" val="2578056571"/>
                    </a:ext>
                  </a:extLst>
                </a:gridCol>
              </a:tblGrid>
              <a:tr h="190500">
                <a:tc gridSpan="2">
                  <a:txBody>
                    <a:bodyPr/>
                    <a:lstStyle/>
                    <a:p>
                      <a:pPr algn="ctr">
                        <a:buNone/>
                      </a:pPr>
                      <a:r>
                        <a:rPr lang="es-ES" sz="2100" b="1" dirty="0">
                          <a:effectLst/>
                          <a:latin typeface="Museo Sans Condensed 700"/>
                        </a:rPr>
                        <a:t>Indicador</a:t>
                      </a:r>
                    </a:p>
                  </a:txBody>
                  <a:tcPr marL="0" marR="0" marT="0" marB="0" anchor="ctr">
                    <a:lnL>
                      <a:noFill/>
                    </a:lnL>
                    <a:lnR>
                      <a:noFill/>
                    </a:lnR>
                    <a:lnT>
                      <a:noFill/>
                    </a:lnT>
                    <a:lnB>
                      <a:noFill/>
                    </a:lnB>
                    <a:solidFill>
                      <a:schemeClr val="accent5">
                        <a:lumMod val="60000"/>
                        <a:lumOff val="40000"/>
                      </a:schemeClr>
                    </a:solidFill>
                  </a:tcPr>
                </a:tc>
                <a:tc hMerge="1">
                  <a:txBody>
                    <a:bodyPr/>
                    <a:lstStyle/>
                    <a:p>
                      <a:endParaRPr lang="es-ES"/>
                    </a:p>
                  </a:txBody>
                  <a:tcPr/>
                </a:tc>
                <a:tc>
                  <a:txBody>
                    <a:bodyPr/>
                    <a:lstStyle/>
                    <a:p>
                      <a:pPr algn="ctr">
                        <a:buNone/>
                      </a:pPr>
                      <a:r>
                        <a:rPr lang="es-ES" sz="2100" b="1" dirty="0">
                          <a:effectLst/>
                          <a:latin typeface="Museo Sans Condensed 700"/>
                        </a:rPr>
                        <a:t>Estado de la encuesta</a:t>
                      </a:r>
                    </a:p>
                  </a:txBody>
                  <a:tcPr marL="0" marR="0" marT="0" marB="0" anchor="ctr">
                    <a:lnL>
                      <a:noFill/>
                    </a:lnL>
                    <a:lnR>
                      <a:noFill/>
                    </a:lnR>
                    <a:lnT>
                      <a:noFill/>
                    </a:lnT>
                    <a:lnB>
                      <a:noFill/>
                    </a:lnB>
                    <a:solidFill>
                      <a:schemeClr val="accent5">
                        <a:lumMod val="60000"/>
                        <a:lumOff val="40000"/>
                      </a:schemeClr>
                    </a:solidFill>
                  </a:tcPr>
                </a:tc>
                <a:extLst>
                  <a:ext uri="{0D108BD9-81ED-4DB2-BD59-A6C34878D82A}">
                    <a16:rowId xmlns:a16="http://schemas.microsoft.com/office/drawing/2014/main" val="2439807021"/>
                  </a:ext>
                </a:extLst>
              </a:tr>
              <a:tr h="190500">
                <a:tc>
                  <a:txBody>
                    <a:bodyPr/>
                    <a:lstStyle/>
                    <a:p>
                      <a:pPr algn="ctr">
                        <a:buNone/>
                      </a:pPr>
                      <a:r>
                        <a:rPr lang="es-ES" sz="2100" b="0" dirty="0">
                          <a:effectLst/>
                          <a:latin typeface="Museo Sans Condensed 700"/>
                        </a:rPr>
                        <a:t>1</a:t>
                      </a:r>
                    </a:p>
                  </a:txBody>
                  <a:tcPr marL="0" marR="0" marT="0" marB="0" anchor="ctr">
                    <a:lnL>
                      <a:noFill/>
                    </a:lnL>
                    <a:lnR>
                      <a:noFill/>
                    </a:lnR>
                    <a:lnT>
                      <a:noFill/>
                    </a:lnT>
                    <a:lnB>
                      <a:noFill/>
                    </a:lnB>
                    <a:solidFill>
                      <a:schemeClr val="accent1">
                        <a:lumMod val="20000"/>
                        <a:lumOff val="80000"/>
                      </a:schemeClr>
                    </a:solidFill>
                  </a:tcPr>
                </a:tc>
                <a:tc>
                  <a:txBody>
                    <a:bodyPr/>
                    <a:lstStyle/>
                    <a:p>
                      <a:pPr>
                        <a:buNone/>
                      </a:pPr>
                      <a:r>
                        <a:rPr lang="es-ES" sz="2100" b="0" dirty="0">
                          <a:latin typeface="Museo Sans Condensed 700"/>
                        </a:rPr>
                        <a:t>Código de integridad</a:t>
                      </a:r>
                    </a:p>
                  </a:txBody>
                  <a:tcPr marL="0" marR="0" marT="0" marB="0" anchor="ctr">
                    <a:lnL>
                      <a:noFill/>
                    </a:lnL>
                    <a:lnR>
                      <a:noFill/>
                    </a:lnR>
                    <a:lnT>
                      <a:noFill/>
                    </a:lnT>
                    <a:lnB>
                      <a:noFill/>
                    </a:lnB>
                    <a:solidFill>
                      <a:schemeClr val="accent1">
                        <a:lumMod val="20000"/>
                        <a:lumOff val="80000"/>
                      </a:schemeClr>
                    </a:solidFill>
                  </a:tcPr>
                </a:tc>
                <a:tc>
                  <a:txBody>
                    <a:bodyPr/>
                    <a:lstStyle/>
                    <a:p>
                      <a:pPr algn="ctr">
                        <a:buNone/>
                      </a:pPr>
                      <a:r>
                        <a:rPr lang="es-ES" sz="2100" b="0" dirty="0">
                          <a:latin typeface="Museo Sans Condensed 700"/>
                        </a:rPr>
                        <a:t>91%</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576732328"/>
                  </a:ext>
                </a:extLst>
              </a:tr>
              <a:tr h="190500">
                <a:tc>
                  <a:txBody>
                    <a:bodyPr/>
                    <a:lstStyle/>
                    <a:p>
                      <a:pPr algn="ctr">
                        <a:buNone/>
                      </a:pPr>
                      <a:r>
                        <a:rPr lang="es-ES" sz="2100" b="0" dirty="0">
                          <a:effectLst/>
                          <a:latin typeface="Museo Sans Condensed 700"/>
                        </a:rPr>
                        <a:t>2</a:t>
                      </a:r>
                    </a:p>
                  </a:txBody>
                  <a:tcPr marL="0" marR="0" marT="0" marB="0" anchor="ctr">
                    <a:lnL>
                      <a:noFill/>
                    </a:lnL>
                    <a:lnR>
                      <a:noFill/>
                    </a:lnR>
                    <a:lnT>
                      <a:noFill/>
                    </a:lnT>
                    <a:lnB>
                      <a:noFill/>
                    </a:lnB>
                    <a:solidFill>
                      <a:schemeClr val="accent1">
                        <a:lumMod val="20000"/>
                        <a:lumOff val="80000"/>
                      </a:schemeClr>
                    </a:solidFill>
                  </a:tcPr>
                </a:tc>
                <a:tc>
                  <a:txBody>
                    <a:bodyPr/>
                    <a:lstStyle/>
                    <a:p>
                      <a:pPr>
                        <a:buNone/>
                      </a:pPr>
                      <a:r>
                        <a:rPr lang="es-ES" sz="2100" b="0" dirty="0">
                          <a:latin typeface="Museo Sans Condensed 700"/>
                        </a:rPr>
                        <a:t>Honestidad</a:t>
                      </a:r>
                    </a:p>
                  </a:txBody>
                  <a:tcPr marL="0" marR="0" marT="0" marB="0" anchor="ctr">
                    <a:lnL>
                      <a:noFill/>
                    </a:lnL>
                    <a:lnR>
                      <a:noFill/>
                    </a:lnR>
                    <a:lnT>
                      <a:noFill/>
                    </a:lnT>
                    <a:lnB>
                      <a:noFill/>
                    </a:lnB>
                    <a:solidFill>
                      <a:schemeClr val="accent1">
                        <a:lumMod val="20000"/>
                        <a:lumOff val="80000"/>
                      </a:schemeClr>
                    </a:solidFill>
                  </a:tcPr>
                </a:tc>
                <a:tc>
                  <a:txBody>
                    <a:bodyPr/>
                    <a:lstStyle/>
                    <a:p>
                      <a:pPr algn="ctr">
                        <a:buNone/>
                      </a:pPr>
                      <a:r>
                        <a:rPr lang="es-ES" sz="2100" b="0" dirty="0">
                          <a:latin typeface="Museo Sans Condensed 700"/>
                        </a:rPr>
                        <a:t>83%</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941595645"/>
                  </a:ext>
                </a:extLst>
              </a:tr>
              <a:tr h="190500">
                <a:tc>
                  <a:txBody>
                    <a:bodyPr/>
                    <a:lstStyle/>
                    <a:p>
                      <a:pPr algn="ctr">
                        <a:buNone/>
                      </a:pPr>
                      <a:r>
                        <a:rPr lang="es-ES" sz="2100" b="0" dirty="0">
                          <a:effectLst/>
                          <a:latin typeface="Museo Sans Condensed 700"/>
                        </a:rPr>
                        <a:t>3</a:t>
                      </a:r>
                    </a:p>
                  </a:txBody>
                  <a:tcPr marL="0" marR="0" marT="0" marB="0" anchor="ctr">
                    <a:lnL>
                      <a:noFill/>
                    </a:lnL>
                    <a:lnR>
                      <a:noFill/>
                    </a:lnR>
                    <a:lnT>
                      <a:noFill/>
                    </a:lnT>
                    <a:lnB>
                      <a:noFill/>
                    </a:lnB>
                    <a:solidFill>
                      <a:schemeClr val="accent1">
                        <a:lumMod val="20000"/>
                        <a:lumOff val="80000"/>
                      </a:schemeClr>
                    </a:solidFill>
                  </a:tcPr>
                </a:tc>
                <a:tc>
                  <a:txBody>
                    <a:bodyPr/>
                    <a:lstStyle/>
                    <a:p>
                      <a:pPr>
                        <a:buNone/>
                      </a:pPr>
                      <a:r>
                        <a:rPr lang="es-ES" sz="2100" b="0" dirty="0">
                          <a:latin typeface="Museo Sans Condensed 700"/>
                        </a:rPr>
                        <a:t>Respeto</a:t>
                      </a:r>
                      <a:r>
                        <a:rPr lang="es-ES" sz="2100" b="0" dirty="0">
                          <a:effectLst/>
                          <a:latin typeface="Museo Sans Condensed 700"/>
                        </a:rPr>
                        <a:t> </a:t>
                      </a:r>
                      <a:endParaRPr lang="es-ES" sz="2100" b="0" dirty="0">
                        <a:latin typeface="Museo Sans Condensed 700"/>
                      </a:endParaRPr>
                    </a:p>
                  </a:txBody>
                  <a:tcPr marL="0" marR="0" marT="0" marB="0" anchor="ctr">
                    <a:lnL>
                      <a:noFill/>
                    </a:lnL>
                    <a:lnR>
                      <a:noFill/>
                    </a:lnR>
                    <a:lnT>
                      <a:noFill/>
                    </a:lnT>
                    <a:lnB>
                      <a:noFill/>
                    </a:lnB>
                    <a:solidFill>
                      <a:schemeClr val="accent1">
                        <a:lumMod val="20000"/>
                        <a:lumOff val="80000"/>
                      </a:schemeClr>
                    </a:solidFill>
                  </a:tcPr>
                </a:tc>
                <a:tc>
                  <a:txBody>
                    <a:bodyPr/>
                    <a:lstStyle/>
                    <a:p>
                      <a:pPr algn="ctr">
                        <a:buNone/>
                      </a:pPr>
                      <a:r>
                        <a:rPr lang="es-ES" sz="2100" b="0" dirty="0">
                          <a:latin typeface="Museo Sans Condensed 700"/>
                        </a:rPr>
                        <a:t>89%</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925726414"/>
                  </a:ext>
                </a:extLst>
              </a:tr>
              <a:tr h="190500">
                <a:tc>
                  <a:txBody>
                    <a:bodyPr/>
                    <a:lstStyle/>
                    <a:p>
                      <a:pPr algn="ctr">
                        <a:buNone/>
                      </a:pPr>
                      <a:r>
                        <a:rPr lang="es-ES" sz="2100" b="0" dirty="0">
                          <a:effectLst/>
                          <a:latin typeface="Museo Sans Condensed 700"/>
                        </a:rPr>
                        <a:t>4</a:t>
                      </a:r>
                    </a:p>
                  </a:txBody>
                  <a:tcPr marL="0" marR="0" marT="0" marB="0" anchor="ctr">
                    <a:lnL>
                      <a:noFill/>
                    </a:lnL>
                    <a:lnR>
                      <a:noFill/>
                    </a:lnR>
                    <a:lnT>
                      <a:noFill/>
                    </a:lnT>
                    <a:lnB>
                      <a:noFill/>
                    </a:lnB>
                    <a:solidFill>
                      <a:schemeClr val="accent1">
                        <a:lumMod val="20000"/>
                        <a:lumOff val="80000"/>
                      </a:schemeClr>
                    </a:solidFill>
                  </a:tcPr>
                </a:tc>
                <a:tc>
                  <a:txBody>
                    <a:bodyPr/>
                    <a:lstStyle/>
                    <a:p>
                      <a:pPr>
                        <a:buNone/>
                      </a:pPr>
                      <a:r>
                        <a:rPr lang="es-ES" sz="2100" b="0" dirty="0">
                          <a:latin typeface="Museo Sans Condensed 700"/>
                        </a:rPr>
                        <a:t>Compromiso</a:t>
                      </a:r>
                    </a:p>
                  </a:txBody>
                  <a:tcPr marL="0" marR="0" marT="0" marB="0" anchor="ctr">
                    <a:lnL>
                      <a:noFill/>
                    </a:lnL>
                    <a:lnR>
                      <a:noFill/>
                    </a:lnR>
                    <a:lnT>
                      <a:noFill/>
                    </a:lnT>
                    <a:lnB>
                      <a:noFill/>
                    </a:lnB>
                    <a:solidFill>
                      <a:schemeClr val="accent1">
                        <a:lumMod val="20000"/>
                        <a:lumOff val="80000"/>
                      </a:schemeClr>
                    </a:solidFill>
                  </a:tcPr>
                </a:tc>
                <a:tc>
                  <a:txBody>
                    <a:bodyPr/>
                    <a:lstStyle/>
                    <a:p>
                      <a:pPr algn="ctr">
                        <a:buNone/>
                      </a:pPr>
                      <a:r>
                        <a:rPr lang="es-ES" sz="2100" b="0" dirty="0">
                          <a:latin typeface="Museo Sans Condensed 700"/>
                        </a:rPr>
                        <a:t>88%</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1958616894"/>
                  </a:ext>
                </a:extLst>
              </a:tr>
              <a:tr h="190500">
                <a:tc>
                  <a:txBody>
                    <a:bodyPr/>
                    <a:lstStyle/>
                    <a:p>
                      <a:pPr algn="ctr">
                        <a:buNone/>
                      </a:pPr>
                      <a:r>
                        <a:rPr lang="es-ES" sz="2100" b="0" dirty="0">
                          <a:effectLst/>
                          <a:latin typeface="Museo Sans Condensed 700"/>
                        </a:rPr>
                        <a:t>5</a:t>
                      </a:r>
                    </a:p>
                  </a:txBody>
                  <a:tcPr marL="0" marR="0" marT="0" marB="0" anchor="ctr">
                    <a:lnL>
                      <a:noFill/>
                    </a:lnL>
                    <a:lnR>
                      <a:noFill/>
                    </a:lnR>
                    <a:lnT>
                      <a:noFill/>
                    </a:lnT>
                    <a:lnB>
                      <a:noFill/>
                    </a:lnB>
                    <a:solidFill>
                      <a:schemeClr val="accent1">
                        <a:lumMod val="20000"/>
                        <a:lumOff val="80000"/>
                      </a:schemeClr>
                    </a:solidFill>
                  </a:tcPr>
                </a:tc>
                <a:tc>
                  <a:txBody>
                    <a:bodyPr/>
                    <a:lstStyle/>
                    <a:p>
                      <a:pPr>
                        <a:buNone/>
                      </a:pPr>
                      <a:r>
                        <a:rPr lang="es-ES" sz="2100" b="0" dirty="0">
                          <a:latin typeface="Museo Sans Condensed 700"/>
                        </a:rPr>
                        <a:t>Diligencia</a:t>
                      </a:r>
                    </a:p>
                  </a:txBody>
                  <a:tcPr marL="0" marR="0" marT="0" marB="0" anchor="ctr">
                    <a:lnL>
                      <a:noFill/>
                    </a:lnL>
                    <a:lnR>
                      <a:noFill/>
                    </a:lnR>
                    <a:lnT>
                      <a:noFill/>
                    </a:lnT>
                    <a:lnB>
                      <a:noFill/>
                    </a:lnB>
                    <a:solidFill>
                      <a:schemeClr val="accent1">
                        <a:lumMod val="20000"/>
                        <a:lumOff val="80000"/>
                      </a:schemeClr>
                    </a:solidFill>
                  </a:tcPr>
                </a:tc>
                <a:tc>
                  <a:txBody>
                    <a:bodyPr/>
                    <a:lstStyle/>
                    <a:p>
                      <a:pPr algn="ctr">
                        <a:buNone/>
                      </a:pPr>
                      <a:r>
                        <a:rPr lang="es-ES" sz="2100" b="0" dirty="0">
                          <a:latin typeface="Museo Sans Condensed 700"/>
                        </a:rPr>
                        <a:t>80%</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3712633022"/>
                  </a:ext>
                </a:extLst>
              </a:tr>
              <a:tr h="190500">
                <a:tc>
                  <a:txBody>
                    <a:bodyPr/>
                    <a:lstStyle/>
                    <a:p>
                      <a:pPr algn="ctr">
                        <a:buNone/>
                      </a:pPr>
                      <a:r>
                        <a:rPr lang="es-ES" sz="2100" b="0" dirty="0">
                          <a:effectLst/>
                          <a:latin typeface="Museo Sans Condensed 700"/>
                        </a:rPr>
                        <a:t>6</a:t>
                      </a:r>
                    </a:p>
                  </a:txBody>
                  <a:tcPr marL="0" marR="0" marT="0" marB="0" anchor="ctr">
                    <a:lnL>
                      <a:noFill/>
                    </a:lnL>
                    <a:lnR>
                      <a:noFill/>
                    </a:lnR>
                    <a:lnT>
                      <a:noFill/>
                    </a:lnT>
                    <a:lnB>
                      <a:noFill/>
                    </a:lnB>
                    <a:solidFill>
                      <a:schemeClr val="accent1">
                        <a:lumMod val="20000"/>
                        <a:lumOff val="80000"/>
                      </a:schemeClr>
                    </a:solidFill>
                  </a:tcPr>
                </a:tc>
                <a:tc>
                  <a:txBody>
                    <a:bodyPr/>
                    <a:lstStyle/>
                    <a:p>
                      <a:pPr>
                        <a:buNone/>
                      </a:pPr>
                      <a:r>
                        <a:rPr lang="es-ES" sz="2100" b="0" dirty="0">
                          <a:latin typeface="Museo Sans Condensed 700"/>
                        </a:rPr>
                        <a:t>Justicia</a:t>
                      </a:r>
                    </a:p>
                  </a:txBody>
                  <a:tcPr marL="0" marR="0" marT="0" marB="0" anchor="ctr">
                    <a:lnL>
                      <a:noFill/>
                    </a:lnL>
                    <a:lnR>
                      <a:noFill/>
                    </a:lnR>
                    <a:lnT>
                      <a:noFill/>
                    </a:lnT>
                    <a:lnB>
                      <a:noFill/>
                    </a:lnB>
                    <a:solidFill>
                      <a:schemeClr val="accent1">
                        <a:lumMod val="20000"/>
                        <a:lumOff val="80000"/>
                      </a:schemeClr>
                    </a:solidFill>
                  </a:tcPr>
                </a:tc>
                <a:tc>
                  <a:txBody>
                    <a:bodyPr/>
                    <a:lstStyle/>
                    <a:p>
                      <a:pPr algn="ctr">
                        <a:buNone/>
                      </a:pPr>
                      <a:r>
                        <a:rPr lang="es-ES" sz="2100" b="0" dirty="0">
                          <a:latin typeface="Museo Sans Condensed 700"/>
                        </a:rPr>
                        <a:t>91%</a:t>
                      </a:r>
                    </a:p>
                  </a:txBody>
                  <a:tcPr marL="0" marR="0" marT="0" marB="0" anchor="ctr">
                    <a:lnL>
                      <a:noFill/>
                    </a:lnL>
                    <a:lnR>
                      <a:noFill/>
                    </a:lnR>
                    <a:lnT>
                      <a:noFill/>
                    </a:lnT>
                    <a:lnB>
                      <a:noFill/>
                    </a:lnB>
                    <a:solidFill>
                      <a:schemeClr val="accent1">
                        <a:lumMod val="20000"/>
                        <a:lumOff val="80000"/>
                      </a:schemeClr>
                    </a:solidFill>
                  </a:tcPr>
                </a:tc>
                <a:extLst>
                  <a:ext uri="{0D108BD9-81ED-4DB2-BD59-A6C34878D82A}">
                    <a16:rowId xmlns:a16="http://schemas.microsoft.com/office/drawing/2014/main" val="2304475276"/>
                  </a:ext>
                </a:extLst>
              </a:tr>
            </a:tbl>
          </a:graphicData>
        </a:graphic>
      </p:graphicFrame>
      <p:sp>
        <p:nvSpPr>
          <p:cNvPr id="3" name="Google Shape;512;p35">
            <a:extLst>
              <a:ext uri="{FF2B5EF4-FFF2-40B4-BE49-F238E27FC236}">
                <a16:creationId xmlns:a16="http://schemas.microsoft.com/office/drawing/2014/main" id="{8B8A06AA-05A6-8585-ED0D-951CC2AB9793}"/>
              </a:ext>
            </a:extLst>
          </p:cNvPr>
          <p:cNvSpPr txBox="1">
            <a:spLocks/>
          </p:cNvSpPr>
          <p:nvPr/>
        </p:nvSpPr>
        <p:spPr>
          <a:xfrm>
            <a:off x="694881" y="1000983"/>
            <a:ext cx="10245834"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Fomento del sentido de pertenencia y vocación por el servicio público</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42531377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120F13A4-32A6-4B86-A39D-0F42C76C4C53}"/>
              </a:ext>
            </a:extLst>
          </p:cNvPr>
          <p:cNvCxnSpPr>
            <a:cxnSpLocks/>
          </p:cNvCxnSpPr>
          <p:nvPr/>
        </p:nvCxnSpPr>
        <p:spPr>
          <a:xfrm flipV="1">
            <a:off x="4436618" y="2197768"/>
            <a:ext cx="0" cy="5969743"/>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7" name="CuadroTexto 6">
            <a:extLst>
              <a:ext uri="{FF2B5EF4-FFF2-40B4-BE49-F238E27FC236}">
                <a16:creationId xmlns:a16="http://schemas.microsoft.com/office/drawing/2014/main" id="{55C2B237-4157-DFDA-4811-22CEB2CBC4C0}"/>
              </a:ext>
            </a:extLst>
          </p:cNvPr>
          <p:cNvSpPr txBox="1"/>
          <p:nvPr/>
        </p:nvSpPr>
        <p:spPr>
          <a:xfrm>
            <a:off x="6187094" y="1937077"/>
            <a:ext cx="6957776" cy="1077218"/>
          </a:xfrm>
          <a:prstGeom prst="rect">
            <a:avLst/>
          </a:prstGeom>
          <a:noFill/>
        </p:spPr>
        <p:txBody>
          <a:bodyPr wrap="square" lIns="91440" tIns="45720" rIns="91440" bIns="45720" rtlCol="0" anchor="ctr">
            <a:spAutoFit/>
          </a:bodyPr>
          <a:lstStyle/>
          <a:p>
            <a:pPr lvl="0" algn="ctr">
              <a:defRPr/>
            </a:pPr>
            <a:r>
              <a:rPr lang="es-ES" sz="3200" b="1" dirty="0">
                <a:solidFill>
                  <a:srgbClr val="C00000"/>
                </a:solidFill>
                <a:latin typeface="Museo Sans Condensed 700" panose="02000000000000000000" pitchFamily="2" charset="77"/>
              </a:rPr>
              <a:t>Actividades de voluntariado y reconocimiento de nuestra ciudad</a:t>
            </a:r>
            <a:endParaRPr lang="es-MX" sz="3200" b="1" dirty="0">
              <a:solidFill>
                <a:srgbClr val="C00000"/>
              </a:solidFill>
              <a:latin typeface="Museo Sans Condensed 700" panose="02000000000000000000" pitchFamily="2" charset="77"/>
            </a:endParaRPr>
          </a:p>
        </p:txBody>
      </p:sp>
      <p:sp>
        <p:nvSpPr>
          <p:cNvPr id="29" name="CuadroTexto 28">
            <a:extLst>
              <a:ext uri="{FF2B5EF4-FFF2-40B4-BE49-F238E27FC236}">
                <a16:creationId xmlns:a16="http://schemas.microsoft.com/office/drawing/2014/main" id="{A85D5F01-B6B0-DD49-A09B-CE499B87AF52}"/>
              </a:ext>
            </a:extLst>
          </p:cNvPr>
          <p:cNvSpPr txBox="1"/>
          <p:nvPr/>
        </p:nvSpPr>
        <p:spPr>
          <a:xfrm>
            <a:off x="4442487" y="3065235"/>
            <a:ext cx="10458728" cy="5078313"/>
          </a:xfrm>
          <a:prstGeom prst="rect">
            <a:avLst/>
          </a:prstGeom>
          <a:noFill/>
        </p:spPr>
        <p:txBody>
          <a:bodyPr wrap="square" rtlCol="0">
            <a:spAutoFit/>
          </a:bodyPr>
          <a:lstStyle/>
          <a:p>
            <a:pPr algn="just"/>
            <a:r>
              <a:rPr lang="es-ES" dirty="0">
                <a:solidFill>
                  <a:schemeClr val="tx1">
                    <a:lumMod val="65000"/>
                    <a:lumOff val="35000"/>
                  </a:schemeClr>
                </a:solidFill>
                <a:latin typeface="Museo Sans Condensed"/>
              </a:rPr>
              <a:t>Se realizan actividades de voluntariado en alianza con otras Entidades del Distrito, Entidades no Gubernamentales, Asociaciones, entre otros, con el fin de incentivar los valores, el orgullo, el sentimiento de pertenencia, conocer, reconocer y apropiarse de nuestra ciudad generando nuevas relaciones en las servidoras y los servidores públicos, así como para mejorar el clima laboral y la cultura organizacional.</a:t>
            </a:r>
          </a:p>
          <a:p>
            <a:pPr algn="just"/>
            <a:r>
              <a:rPr lang="es-ES" dirty="0">
                <a:solidFill>
                  <a:schemeClr val="tx1">
                    <a:lumMod val="65000"/>
                    <a:lumOff val="35000"/>
                  </a:schemeClr>
                </a:solidFill>
                <a:latin typeface="Museo Sans Condensed"/>
              </a:rPr>
              <a:t>En la vigencia 2025 se han realizado las siguientes actividades:</a:t>
            </a:r>
          </a:p>
          <a:p>
            <a:pPr algn="just"/>
            <a:endParaRPr lang="es-ES" dirty="0">
              <a:solidFill>
                <a:schemeClr val="tx1">
                  <a:lumMod val="65000"/>
                  <a:lumOff val="35000"/>
                </a:schemeClr>
              </a:solidFill>
              <a:latin typeface="Museo Sans Condensed"/>
            </a:endParaRP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Abril 29: Siembra de árboles</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Mayo 19: Museo de Trajes</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Mayo 29: Conoce los senderos de tu ciudad.</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Junio 5: Visita Museo Militar</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Junio 13: Guadalupe Aguanoso</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Julio 19: Voluntariado Barrio Gustavo Restrepo.</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Agosto 14: Casa de los 7 Balcones</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Agosto 15: Dos Quebradas</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Septiembre 4: Visita Casa Sámano </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Octubre 2: Salida Plaza Cultural Santamaría</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Noviembre: Voluntariado pro víctimas del conflicto armado</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Diciembre 5: Bogotá a la Calle: </a:t>
            </a:r>
            <a:r>
              <a:rPr lang="es-ES" dirty="0" err="1">
                <a:solidFill>
                  <a:schemeClr val="tx1">
                    <a:lumMod val="65000"/>
                    <a:lumOff val="35000"/>
                  </a:schemeClr>
                </a:solidFill>
                <a:latin typeface="Museo Sans Condensed"/>
              </a:rPr>
              <a:t>SúperCade</a:t>
            </a:r>
            <a:r>
              <a:rPr lang="es-ES" dirty="0">
                <a:solidFill>
                  <a:schemeClr val="tx1">
                    <a:lumMod val="65000"/>
                    <a:lumOff val="35000"/>
                  </a:schemeClr>
                </a:solidFill>
                <a:latin typeface="Museo Sans Condensed"/>
              </a:rPr>
              <a:t> Suba, Cade </a:t>
            </a:r>
            <a:r>
              <a:rPr lang="es-ES" dirty="0" err="1">
                <a:solidFill>
                  <a:schemeClr val="tx1">
                    <a:lumMod val="65000"/>
                    <a:lumOff val="35000"/>
                  </a:schemeClr>
                </a:solidFill>
                <a:latin typeface="Museo Sans Condensed"/>
              </a:rPr>
              <a:t>Yomasa</a:t>
            </a:r>
            <a:r>
              <a:rPr lang="es-ES" dirty="0">
                <a:solidFill>
                  <a:schemeClr val="tx1">
                    <a:lumMod val="65000"/>
                    <a:lumOff val="35000"/>
                  </a:schemeClr>
                </a:solidFill>
                <a:latin typeface="Museo Sans Condensed"/>
              </a:rPr>
              <a:t> y Centro de Encuentro de Bosa</a:t>
            </a:r>
            <a:endParaRPr lang="es-CO" dirty="0">
              <a:solidFill>
                <a:schemeClr val="tx1">
                  <a:lumMod val="65000"/>
                  <a:lumOff val="35000"/>
                </a:schemeClr>
              </a:solidFill>
              <a:latin typeface="Museo Sans Condensed"/>
            </a:endParaRPr>
          </a:p>
        </p:txBody>
      </p:sp>
      <p:pic>
        <p:nvPicPr>
          <p:cNvPr id="9" name="Imagen 8" descr="Diagrama, Texto&#10;&#10;Descripción generada automáticamente">
            <a:extLst>
              <a:ext uri="{FF2B5EF4-FFF2-40B4-BE49-F238E27FC236}">
                <a16:creationId xmlns:a16="http://schemas.microsoft.com/office/drawing/2014/main" id="{D303D5DD-62D6-2F6C-0EE6-D9C70C5D74E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16710" y="2658488"/>
            <a:ext cx="2399196" cy="3618441"/>
          </a:xfrm>
          <a:prstGeom prst="rect">
            <a:avLst/>
          </a:prstGeom>
        </p:spPr>
      </p:pic>
      <p:pic>
        <p:nvPicPr>
          <p:cNvPr id="11" name="Imagen 10" descr="Imagen que contiene Diagrama&#10;&#10;Descripción generada automáticamente">
            <a:extLst>
              <a:ext uri="{FF2B5EF4-FFF2-40B4-BE49-F238E27FC236}">
                <a16:creationId xmlns:a16="http://schemas.microsoft.com/office/drawing/2014/main" id="{C140F213-DF23-0B5A-CF3B-8C56CB3F59E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2635238" y="4272623"/>
            <a:ext cx="2265977" cy="3237266"/>
          </a:xfrm>
          <a:prstGeom prst="rect">
            <a:avLst/>
          </a:prstGeom>
        </p:spPr>
      </p:pic>
      <p:pic>
        <p:nvPicPr>
          <p:cNvPr id="13" name="Imagen 12">
            <a:extLst>
              <a:ext uri="{FF2B5EF4-FFF2-40B4-BE49-F238E27FC236}">
                <a16:creationId xmlns:a16="http://schemas.microsoft.com/office/drawing/2014/main" id="{C87F9D34-B29E-C3AB-1E2B-D0D677A341E7}"/>
              </a:ext>
            </a:extLst>
          </p:cNvPr>
          <p:cNvPicPr>
            <a:picLocks noChangeAspect="1"/>
          </p:cNvPicPr>
          <p:nvPr/>
        </p:nvPicPr>
        <p:blipFill>
          <a:blip r:embed="rId5"/>
          <a:stretch>
            <a:fillRect/>
          </a:stretch>
        </p:blipFill>
        <p:spPr>
          <a:xfrm>
            <a:off x="1569051" y="6338920"/>
            <a:ext cx="2452724" cy="1828591"/>
          </a:xfrm>
          <a:prstGeom prst="rect">
            <a:avLst/>
          </a:prstGeom>
        </p:spPr>
      </p:pic>
      <p:sp>
        <p:nvSpPr>
          <p:cNvPr id="4" name="Google Shape;512;p35">
            <a:extLst>
              <a:ext uri="{FF2B5EF4-FFF2-40B4-BE49-F238E27FC236}">
                <a16:creationId xmlns:a16="http://schemas.microsoft.com/office/drawing/2014/main" id="{9D240D6B-A675-3BB2-4F24-D0F2340B3BE6}"/>
              </a:ext>
            </a:extLst>
          </p:cNvPr>
          <p:cNvSpPr txBox="1">
            <a:spLocks/>
          </p:cNvSpPr>
          <p:nvPr/>
        </p:nvSpPr>
        <p:spPr>
          <a:xfrm>
            <a:off x="694881" y="1000983"/>
            <a:ext cx="10245834"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Fomento del sentido de pertenencia y vocación por el servicio público</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246744022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04B3E1A8-73EB-75AD-5D9D-297B71349920}"/>
            </a:ext>
          </a:extLst>
        </p:cNvPr>
        <p:cNvGrpSpPr/>
        <p:nvPr/>
      </p:nvGrpSpPr>
      <p:grpSpPr>
        <a:xfrm>
          <a:off x="0" y="0"/>
          <a:ext cx="0" cy="0"/>
          <a:chOff x="0" y="0"/>
          <a:chExt cx="0" cy="0"/>
        </a:xfrm>
      </p:grpSpPr>
      <p:cxnSp>
        <p:nvCxnSpPr>
          <p:cNvPr id="3" name="Conector recto 2">
            <a:extLst>
              <a:ext uri="{FF2B5EF4-FFF2-40B4-BE49-F238E27FC236}">
                <a16:creationId xmlns:a16="http://schemas.microsoft.com/office/drawing/2014/main" id="{E72CECBF-428E-A129-D063-1F2AAB172D29}"/>
              </a:ext>
            </a:extLst>
          </p:cNvPr>
          <p:cNvCxnSpPr>
            <a:cxnSpLocks/>
          </p:cNvCxnSpPr>
          <p:nvPr/>
        </p:nvCxnSpPr>
        <p:spPr>
          <a:xfrm flipV="1">
            <a:off x="5174669" y="2518611"/>
            <a:ext cx="0" cy="5339029"/>
          </a:xfrm>
          <a:prstGeom prst="line">
            <a:avLst/>
          </a:prstGeom>
          <a:ln w="57150"/>
        </p:spPr>
        <p:style>
          <a:lnRef idx="3">
            <a:schemeClr val="accent4"/>
          </a:lnRef>
          <a:fillRef idx="0">
            <a:schemeClr val="accent4"/>
          </a:fillRef>
          <a:effectRef idx="2">
            <a:schemeClr val="accent4"/>
          </a:effectRef>
          <a:fontRef idx="minor">
            <a:schemeClr val="tx1"/>
          </a:fontRef>
        </p:style>
      </p:cxnSp>
      <p:sp>
        <p:nvSpPr>
          <p:cNvPr id="29" name="CuadroTexto 28">
            <a:extLst>
              <a:ext uri="{FF2B5EF4-FFF2-40B4-BE49-F238E27FC236}">
                <a16:creationId xmlns:a16="http://schemas.microsoft.com/office/drawing/2014/main" id="{304607BD-DBD2-978D-557E-CCBD410244E2}"/>
              </a:ext>
            </a:extLst>
          </p:cNvPr>
          <p:cNvSpPr txBox="1"/>
          <p:nvPr/>
        </p:nvSpPr>
        <p:spPr>
          <a:xfrm>
            <a:off x="5403121" y="3187400"/>
            <a:ext cx="9289267" cy="4031873"/>
          </a:xfrm>
          <a:prstGeom prst="rect">
            <a:avLst/>
          </a:prstGeom>
          <a:noFill/>
        </p:spPr>
        <p:txBody>
          <a:bodyPr wrap="square" rtlCol="0">
            <a:spAutoFit/>
          </a:bodyPr>
          <a:lstStyle/>
          <a:p>
            <a:pPr algn="just"/>
            <a:r>
              <a:rPr lang="es-ES" dirty="0">
                <a:solidFill>
                  <a:schemeClr val="tx1">
                    <a:lumMod val="65000"/>
                    <a:lumOff val="35000"/>
                  </a:schemeClr>
                </a:solidFill>
                <a:latin typeface="Museo Sans Condensed"/>
              </a:rPr>
              <a:t>Para la vigencia 2025 se formuló actividad para el día de la movilidad sostenible con el fin de mejorar las relaciones laborales, fortalecer el trabajo en equipo y fomentar prácticas sostenibles dirigida a los conductores de la entidad.</a:t>
            </a:r>
          </a:p>
          <a:p>
            <a:pPr algn="just"/>
            <a:endParaRPr lang="es-ES" dirty="0">
              <a:solidFill>
                <a:schemeClr val="tx1">
                  <a:lumMod val="65000"/>
                  <a:lumOff val="35000"/>
                </a:schemeClr>
              </a:solidFill>
              <a:latin typeface="Museo Sans Condensed"/>
            </a:endParaRPr>
          </a:p>
          <a:p>
            <a:pPr algn="just"/>
            <a:r>
              <a:rPr lang="es-ES" dirty="0">
                <a:solidFill>
                  <a:schemeClr val="tx1">
                    <a:lumMod val="65000"/>
                    <a:lumOff val="35000"/>
                  </a:schemeClr>
                </a:solidFill>
                <a:latin typeface="Museo Sans Condensed"/>
              </a:rPr>
              <a:t>En la vigencia 2025 se realizaron seis (6) actividades:</a:t>
            </a:r>
          </a:p>
          <a:p>
            <a:pPr marL="342900" indent="-342900" algn="just">
              <a:buFont typeface="Wingdings" panose="05000000000000000000" pitchFamily="2" charset="2"/>
              <a:buChar char="v"/>
            </a:pPr>
            <a:endParaRPr lang="es-ES" dirty="0">
              <a:solidFill>
                <a:schemeClr val="tx1">
                  <a:lumMod val="65000"/>
                  <a:lumOff val="35000"/>
                </a:schemeClr>
              </a:solidFill>
              <a:latin typeface="Museo Sans Condensed"/>
            </a:endParaRP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Salida Museo de Trajes</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Salida Museo Militar</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Visita Casa Sámano</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Visita Casa de los 7 Balcones.</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Para la Vida en la Vía</a:t>
            </a:r>
          </a:p>
          <a:p>
            <a:pPr marL="342900" indent="-342900" algn="just">
              <a:buFont typeface="Wingdings" panose="05000000000000000000" pitchFamily="2" charset="2"/>
              <a:buChar char="v"/>
            </a:pPr>
            <a:r>
              <a:rPr lang="es-ES" dirty="0">
                <a:solidFill>
                  <a:schemeClr val="tx1">
                    <a:lumMod val="65000"/>
                    <a:lumOff val="35000"/>
                  </a:schemeClr>
                </a:solidFill>
                <a:latin typeface="Museo Sans Condensed"/>
              </a:rPr>
              <a:t>Salida Plaza Cultural Santamaría</a:t>
            </a:r>
          </a:p>
          <a:p>
            <a:pPr marL="342900" indent="-342900" algn="just">
              <a:buFontTx/>
              <a:buChar char="-"/>
            </a:pPr>
            <a:endParaRPr lang="es-ES" dirty="0">
              <a:solidFill>
                <a:schemeClr val="tx1">
                  <a:lumMod val="65000"/>
                  <a:lumOff val="35000"/>
                </a:schemeClr>
              </a:solidFill>
              <a:latin typeface="Museo Sans Condensed"/>
            </a:endParaRPr>
          </a:p>
          <a:p>
            <a:pPr algn="just"/>
            <a:endParaRPr lang="es-ES" sz="2200" dirty="0">
              <a:solidFill>
                <a:prstClr val="black">
                  <a:lumMod val="65000"/>
                  <a:lumOff val="35000"/>
                </a:prstClr>
              </a:solidFill>
              <a:latin typeface="Museo Sans Condensed 500" panose="02000000000000000000" pitchFamily="2" charset="77"/>
            </a:endParaRPr>
          </a:p>
        </p:txBody>
      </p:sp>
      <p:sp>
        <p:nvSpPr>
          <p:cNvPr id="9" name="CuadroTexto 8">
            <a:extLst>
              <a:ext uri="{FF2B5EF4-FFF2-40B4-BE49-F238E27FC236}">
                <a16:creationId xmlns:a16="http://schemas.microsoft.com/office/drawing/2014/main" id="{3AB51FC1-036C-9CE6-CEEA-A39461129204}"/>
              </a:ext>
            </a:extLst>
          </p:cNvPr>
          <p:cNvSpPr txBox="1"/>
          <p:nvPr/>
        </p:nvSpPr>
        <p:spPr>
          <a:xfrm>
            <a:off x="5403120" y="2344771"/>
            <a:ext cx="9289267" cy="646331"/>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Movilidad sostenible</a:t>
            </a:r>
          </a:p>
        </p:txBody>
      </p:sp>
      <p:pic>
        <p:nvPicPr>
          <p:cNvPr id="6" name="Imagen 5">
            <a:extLst>
              <a:ext uri="{FF2B5EF4-FFF2-40B4-BE49-F238E27FC236}">
                <a16:creationId xmlns:a16="http://schemas.microsoft.com/office/drawing/2014/main" id="{DD6349E2-4936-EA90-46D6-8DC132B2A027}"/>
              </a:ext>
            </a:extLst>
          </p:cNvPr>
          <p:cNvPicPr>
            <a:picLocks noChangeAspect="1"/>
          </p:cNvPicPr>
          <p:nvPr/>
        </p:nvPicPr>
        <p:blipFill>
          <a:blip r:embed="rId3"/>
          <a:stretch>
            <a:fillRect/>
          </a:stretch>
        </p:blipFill>
        <p:spPr>
          <a:xfrm>
            <a:off x="764442" y="5191240"/>
            <a:ext cx="4181774" cy="2512470"/>
          </a:xfrm>
          <a:prstGeom prst="rect">
            <a:avLst/>
          </a:prstGeom>
        </p:spPr>
      </p:pic>
      <p:pic>
        <p:nvPicPr>
          <p:cNvPr id="8" name="Imagen 7">
            <a:extLst>
              <a:ext uri="{FF2B5EF4-FFF2-40B4-BE49-F238E27FC236}">
                <a16:creationId xmlns:a16="http://schemas.microsoft.com/office/drawing/2014/main" id="{39B792D2-801F-919F-A898-395487984635}"/>
              </a:ext>
            </a:extLst>
          </p:cNvPr>
          <p:cNvPicPr>
            <a:picLocks noChangeAspect="1"/>
          </p:cNvPicPr>
          <p:nvPr/>
        </p:nvPicPr>
        <p:blipFill>
          <a:blip r:embed="rId4"/>
          <a:stretch>
            <a:fillRect/>
          </a:stretch>
        </p:blipFill>
        <p:spPr>
          <a:xfrm>
            <a:off x="796692" y="2667936"/>
            <a:ext cx="4149524" cy="2203986"/>
          </a:xfrm>
          <a:prstGeom prst="rect">
            <a:avLst/>
          </a:prstGeom>
        </p:spPr>
      </p:pic>
      <p:pic>
        <p:nvPicPr>
          <p:cNvPr id="10" name="Imagen 9">
            <a:extLst>
              <a:ext uri="{FF2B5EF4-FFF2-40B4-BE49-F238E27FC236}">
                <a16:creationId xmlns:a16="http://schemas.microsoft.com/office/drawing/2014/main" id="{F8F2C191-1050-F166-E505-486F97F6BE45}"/>
              </a:ext>
            </a:extLst>
          </p:cNvPr>
          <p:cNvPicPr>
            <a:picLocks noChangeAspect="1"/>
          </p:cNvPicPr>
          <p:nvPr/>
        </p:nvPicPr>
        <p:blipFill rotWithShape="1">
          <a:blip r:embed="rId5"/>
          <a:srcRect l="1270" t="879" r="6986" b="1422"/>
          <a:stretch/>
        </p:blipFill>
        <p:spPr bwMode="auto">
          <a:xfrm>
            <a:off x="10822865" y="4398628"/>
            <a:ext cx="3626603" cy="2664764"/>
          </a:xfrm>
          <a:prstGeom prst="rect">
            <a:avLst/>
          </a:prstGeom>
          <a:solidFill>
            <a:srgbClr val="FFFFFF">
              <a:shade val="85000"/>
            </a:srgbClr>
          </a:solidFill>
          <a:ln w="88900" cap="sq" cmpd="sng" algn="ctr">
            <a:noFill/>
            <a:prstDash val="solid"/>
            <a:miter lim="800000"/>
            <a:headEnd type="none" w="med" len="med"/>
            <a:tailEnd type="none" w="med" len="med"/>
            <a:extLst>
              <a:ext uri="{C807C97D-BFC1-408E-A445-0C87EB9F89A2}">
                <ask:lineSketchStyleProps xmlns:ask="http://schemas.microsoft.com/office/drawing/2018/sketchyshapes" sd="0">
                  <a:custGeom>
                    <a:avLst/>
                    <a:gdLst/>
                    <a:ahLst/>
                    <a:cxnLst/>
                    <a:rect l="0" t="0" r="0" b="0"/>
                    <a:pathLst/>
                  </a:custGeom>
                  <ask:type/>
                </ask:lineSketchStyleProps>
              </a:ext>
            </a:extLst>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53640926-AAD7-44D8-BBD7-CCE9431645EC}">
              <a14:shadowObscured xmlns:a14="http://schemas.microsoft.com/office/drawing/2010/main"/>
            </a:ext>
          </a:extLst>
        </p:spPr>
      </p:pic>
      <p:sp>
        <p:nvSpPr>
          <p:cNvPr id="4" name="Google Shape;512;p35">
            <a:extLst>
              <a:ext uri="{FF2B5EF4-FFF2-40B4-BE49-F238E27FC236}">
                <a16:creationId xmlns:a16="http://schemas.microsoft.com/office/drawing/2014/main" id="{4E8345C7-A9A6-18D1-75BE-569EBDD68AB8}"/>
              </a:ext>
            </a:extLst>
          </p:cNvPr>
          <p:cNvSpPr txBox="1">
            <a:spLocks/>
          </p:cNvSpPr>
          <p:nvPr/>
        </p:nvSpPr>
        <p:spPr>
          <a:xfrm>
            <a:off x="694881" y="1000983"/>
            <a:ext cx="10245834"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Fomento del sentido de pertenencia y vocación por el servicio público</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63474243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538A8E-C329-2565-640B-F7B6AB7FCECF}"/>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F11A0960-05D8-3F42-29BC-C365DDE9EFC6}"/>
              </a:ext>
            </a:extLst>
          </p:cNvPr>
          <p:cNvGrpSpPr/>
          <p:nvPr/>
        </p:nvGrpSpPr>
        <p:grpSpPr>
          <a:xfrm>
            <a:off x="1456840" y="2517313"/>
            <a:ext cx="12267913" cy="5996865"/>
            <a:chOff x="-1156352" y="1451245"/>
            <a:chExt cx="9423153" cy="2828442"/>
          </a:xfrm>
          <a:noFill/>
        </p:grpSpPr>
        <p:sp>
          <p:nvSpPr>
            <p:cNvPr id="13" name="Rectángulo 12">
              <a:extLst>
                <a:ext uri="{FF2B5EF4-FFF2-40B4-BE49-F238E27FC236}">
                  <a16:creationId xmlns:a16="http://schemas.microsoft.com/office/drawing/2014/main" id="{E6590CF9-9D31-6124-8E0E-65301F7292F1}"/>
                </a:ext>
              </a:extLst>
            </p:cNvPr>
            <p:cNvSpPr/>
            <p:nvPr/>
          </p:nvSpPr>
          <p:spPr>
            <a:xfrm>
              <a:off x="1175361" y="1757597"/>
              <a:ext cx="6828608" cy="252209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2CC4794C-5981-2DB0-3B36-C42BF65E2D4A}"/>
                </a:ext>
              </a:extLst>
            </p:cNvPr>
            <p:cNvSpPr txBox="1"/>
            <p:nvPr/>
          </p:nvSpPr>
          <p:spPr>
            <a:xfrm>
              <a:off x="-1156352" y="1451245"/>
              <a:ext cx="9423153" cy="304844"/>
            </a:xfrm>
            <a:prstGeom prst="rect">
              <a:avLst/>
            </a:prstGeom>
            <a:grp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Reconocimiento por tiempo de servicio</a:t>
              </a:r>
            </a:p>
          </p:txBody>
        </p:sp>
      </p:grpSp>
      <p:sp>
        <p:nvSpPr>
          <p:cNvPr id="17" name="CuadroTexto 16">
            <a:extLst>
              <a:ext uri="{FF2B5EF4-FFF2-40B4-BE49-F238E27FC236}">
                <a16:creationId xmlns:a16="http://schemas.microsoft.com/office/drawing/2014/main" id="{6C73EED4-CB14-9453-9F39-0989B2758A0D}"/>
              </a:ext>
            </a:extLst>
          </p:cNvPr>
          <p:cNvSpPr txBox="1"/>
          <p:nvPr/>
        </p:nvSpPr>
        <p:spPr>
          <a:xfrm>
            <a:off x="1456839" y="3166841"/>
            <a:ext cx="1289458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r>
              <a:rPr lang="es-MX" dirty="0">
                <a:solidFill>
                  <a:schemeClr val="tx1">
                    <a:lumMod val="65000"/>
                    <a:lumOff val="35000"/>
                  </a:schemeClr>
                </a:solidFill>
                <a:latin typeface="Museo Sans Condensed"/>
              </a:rPr>
              <a:t>Con el propósito de reconocer laboralmente el esfuerzo, trabajo positivo y constancia en el trabajo; se le enviará a cada servidor(a) una tarjeta virtual de reconocimiento por año laboral continuo en la entidad, promoviendo de esta manera se energía, eficiencia y la gratitud por la determinación y esmero diario. </a:t>
            </a:r>
            <a:r>
              <a:rPr lang="es-MX" b="1" dirty="0">
                <a:solidFill>
                  <a:srgbClr val="C00000"/>
                </a:solidFill>
                <a:latin typeface="Museo Sans Condensed"/>
              </a:rPr>
              <a:t>En esta vigencia se enviaron 566 tarjetas.</a:t>
            </a:r>
          </a:p>
          <a:p>
            <a:pPr algn="just"/>
            <a:endParaRPr lang="es-MX" dirty="0">
              <a:solidFill>
                <a:schemeClr val="tx1">
                  <a:lumMod val="65000"/>
                  <a:lumOff val="35000"/>
                </a:schemeClr>
              </a:solidFill>
              <a:latin typeface="Museo Sans Condensed"/>
            </a:endParaRPr>
          </a:p>
          <a:p>
            <a:pPr algn="just"/>
            <a:r>
              <a:rPr lang="es-MX" dirty="0">
                <a:solidFill>
                  <a:schemeClr val="tx1">
                    <a:lumMod val="65000"/>
                    <a:lumOff val="35000"/>
                  </a:schemeClr>
                </a:solidFill>
                <a:latin typeface="Museo Sans Condensed"/>
              </a:rPr>
              <a:t>De igual forma, se reconoce a los servidores que cumplen 5, 10, 15, 20 años y más, un descanso remunerado, así:</a:t>
            </a: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endParaRPr lang="es-MX" sz="2200" dirty="0">
              <a:solidFill>
                <a:prstClr val="black">
                  <a:lumMod val="65000"/>
                  <a:lumOff val="35000"/>
                </a:prstClr>
              </a:solidFill>
              <a:ea typeface="+mn-lt"/>
              <a:cs typeface="+mn-lt"/>
            </a:endParaRPr>
          </a:p>
          <a:p>
            <a:pPr algn="just"/>
            <a:r>
              <a:rPr lang="es-MX" dirty="0">
                <a:solidFill>
                  <a:schemeClr val="tx1">
                    <a:lumMod val="65000"/>
                    <a:lumOff val="35000"/>
                  </a:schemeClr>
                </a:solidFill>
                <a:latin typeface="Museo Sans Condensed"/>
              </a:rPr>
              <a:t>Es así, que en la vigencia 2025, un total de </a:t>
            </a:r>
            <a:r>
              <a:rPr lang="es-MX" b="1" dirty="0">
                <a:solidFill>
                  <a:srgbClr val="C00000"/>
                </a:solidFill>
                <a:latin typeface="Museo Sans Condensed"/>
              </a:rPr>
              <a:t>31 servidores </a:t>
            </a:r>
            <a:r>
              <a:rPr lang="es-MX" dirty="0">
                <a:solidFill>
                  <a:schemeClr val="tx1">
                    <a:lumMod val="65000"/>
                    <a:lumOff val="35000"/>
                  </a:schemeClr>
                </a:solidFill>
                <a:latin typeface="Museo Sans Condensed"/>
              </a:rPr>
              <a:t>disfrutaron de este beneficio.</a:t>
            </a:r>
            <a:endParaRPr lang="en-US" dirty="0">
              <a:solidFill>
                <a:schemeClr val="tx1">
                  <a:lumMod val="65000"/>
                  <a:lumOff val="35000"/>
                </a:schemeClr>
              </a:solidFill>
              <a:latin typeface="Museo Sans Condensed"/>
            </a:endParaRPr>
          </a:p>
        </p:txBody>
      </p:sp>
      <p:pic>
        <p:nvPicPr>
          <p:cNvPr id="19" name="Imagen 18">
            <a:extLst>
              <a:ext uri="{FF2B5EF4-FFF2-40B4-BE49-F238E27FC236}">
                <a16:creationId xmlns:a16="http://schemas.microsoft.com/office/drawing/2014/main" id="{F575720B-EB6C-F719-1BE4-A5B46536F1CE}"/>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04210" y="4733603"/>
            <a:ext cx="9545053" cy="2213811"/>
          </a:xfrm>
          <a:prstGeom prst="rect">
            <a:avLst/>
          </a:prstGeom>
          <a:noFill/>
          <a:ln>
            <a:solidFill>
              <a:schemeClr val="tx1"/>
            </a:solidFill>
          </a:ln>
        </p:spPr>
      </p:pic>
      <p:pic>
        <p:nvPicPr>
          <p:cNvPr id="3074" name="Picture 2" descr="Frases de aniversario laboral que celebran cada trayectoria profesional -  Pensador">
            <a:extLst>
              <a:ext uri="{FF2B5EF4-FFF2-40B4-BE49-F238E27FC236}">
                <a16:creationId xmlns:a16="http://schemas.microsoft.com/office/drawing/2014/main" id="{37A8AD24-78CD-3F7F-B50C-D1C1E93D7296}"/>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431488" y="4733602"/>
            <a:ext cx="2951748" cy="2213811"/>
          </a:xfrm>
          <a:prstGeom prst="rect">
            <a:avLst/>
          </a:prstGeom>
          <a:noFill/>
          <a:extLst>
            <a:ext uri="{909E8E84-426E-40DD-AFC4-6F175D3DCCD1}">
              <a14:hiddenFill xmlns:a14="http://schemas.microsoft.com/office/drawing/2010/main">
                <a:solidFill>
                  <a:srgbClr val="FFFFFF"/>
                </a:solidFill>
              </a14:hiddenFill>
            </a:ext>
          </a:extLst>
        </p:spPr>
      </p:pic>
      <p:sp>
        <p:nvSpPr>
          <p:cNvPr id="2" name="Google Shape;512;p35">
            <a:extLst>
              <a:ext uri="{FF2B5EF4-FFF2-40B4-BE49-F238E27FC236}">
                <a16:creationId xmlns:a16="http://schemas.microsoft.com/office/drawing/2014/main" id="{4889AA61-5059-3C6D-4322-E70475D55D86}"/>
              </a:ext>
            </a:extLst>
          </p:cNvPr>
          <p:cNvSpPr txBox="1">
            <a:spLocks/>
          </p:cNvSpPr>
          <p:nvPr/>
        </p:nvSpPr>
        <p:spPr>
          <a:xfrm>
            <a:off x="694881" y="1000983"/>
            <a:ext cx="10245834" cy="1034027"/>
          </a:xfrm>
          <a:prstGeom prst="rect">
            <a:avLst/>
          </a:prstGeom>
        </p:spPr>
        <p:txBody>
          <a:bodyPr spcFirstLastPara="1" vert="horz" wrap="square" lIns="91425" tIns="91425" rIns="91425" bIns="91425" rtlCol="0" anchor="ctr" anchorCtr="0">
            <a:no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spcBef>
                <a:spcPts val="0"/>
              </a:spcBef>
              <a:buClr>
                <a:schemeClr val="dk1"/>
              </a:buClr>
              <a:buSzPts val="1100"/>
              <a:buFont typeface="Arial"/>
              <a:buNone/>
            </a:pPr>
            <a:r>
              <a:rPr lang="es-MX" sz="4000" b="1" dirty="0">
                <a:latin typeface="Museo Sans Condensed 900" panose="02000000000000000000" pitchFamily="2" charset="0"/>
              </a:rPr>
              <a:t>Fomento del sentido de pertenencia y vocación por el servicio público</a:t>
            </a:r>
            <a:endParaRPr lang="es-CO" sz="4000" b="1" dirty="0">
              <a:latin typeface="Museo Sans Condensed 900" panose="02000000000000000000" pitchFamily="2" charset="0"/>
            </a:endParaRPr>
          </a:p>
        </p:txBody>
      </p:sp>
    </p:spTree>
    <p:extLst>
      <p:ext uri="{BB962C8B-B14F-4D97-AF65-F5344CB8AC3E}">
        <p14:creationId xmlns:p14="http://schemas.microsoft.com/office/powerpoint/2010/main" val="205700873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sp>
        <p:nvSpPr>
          <p:cNvPr id="2" name="CuadroTexto 1">
            <a:extLst>
              <a:ext uri="{FF2B5EF4-FFF2-40B4-BE49-F238E27FC236}">
                <a16:creationId xmlns:a16="http://schemas.microsoft.com/office/drawing/2014/main" id="{871F8F00-D325-EA64-AB4E-D37E746E6E5A}"/>
              </a:ext>
            </a:extLst>
          </p:cNvPr>
          <p:cNvSpPr txBox="1"/>
          <p:nvPr/>
        </p:nvSpPr>
        <p:spPr>
          <a:xfrm>
            <a:off x="1283111" y="2920180"/>
            <a:ext cx="2222090" cy="4251515"/>
          </a:xfrm>
          <a:prstGeom prst="rect">
            <a:avLst/>
          </a:prstGeom>
        </p:spPr>
        <p:txBody>
          <a:bodyPr vert="horz" lIns="91440" tIns="45720" rIns="91440" bIns="45720" rtlCol="0">
            <a:noAutofit/>
          </a:bodyPr>
          <a:lstStyle/>
          <a:p>
            <a:pPr defTabSz="914400">
              <a:spcAft>
                <a:spcPts val="600"/>
              </a:spcAft>
            </a:pPr>
            <a:r>
              <a:rPr lang="es-ES" sz="5400" b="1" kern="1200">
                <a:solidFill>
                  <a:schemeClr val="tx1"/>
                </a:solidFill>
                <a:latin typeface="Museo Sans Condensed 900" panose="02000000000000000000" pitchFamily="2" charset="0"/>
              </a:rPr>
              <a:t>Eje:</a:t>
            </a:r>
          </a:p>
          <a:p>
            <a:pPr defTabSz="914400">
              <a:spcAft>
                <a:spcPts val="600"/>
              </a:spcAft>
            </a:pPr>
            <a:r>
              <a:rPr lang="es-ES" sz="5400" b="1" kern="1200">
                <a:solidFill>
                  <a:schemeClr val="tx1"/>
                </a:solidFill>
                <a:latin typeface="Museo Sans Condensed 900" panose="02000000000000000000" pitchFamily="2" charset="0"/>
              </a:rPr>
              <a:t>Salud Mental</a:t>
            </a:r>
            <a:endParaRPr lang="en-US" sz="5400">
              <a:latin typeface="Museo Sans Condensed 900" panose="02000000000000000000" pitchFamily="2" charset="0"/>
            </a:endParaRPr>
          </a:p>
        </p:txBody>
      </p:sp>
      <p:sp>
        <p:nvSpPr>
          <p:cNvPr id="6" name="CuadroTexto 5">
            <a:extLst>
              <a:ext uri="{FF2B5EF4-FFF2-40B4-BE49-F238E27FC236}">
                <a16:creationId xmlns:a16="http://schemas.microsoft.com/office/drawing/2014/main" id="{83074EAB-A195-EFC4-E853-E5AF8445E2A6}"/>
              </a:ext>
            </a:extLst>
          </p:cNvPr>
          <p:cNvSpPr txBox="1"/>
          <p:nvPr/>
        </p:nvSpPr>
        <p:spPr>
          <a:xfrm>
            <a:off x="4523081" y="2920180"/>
            <a:ext cx="10033883" cy="3323987"/>
          </a:xfrm>
          <a:prstGeom prst="rect">
            <a:avLst/>
          </a:prstGeom>
          <a:noFill/>
        </p:spPr>
        <p:txBody>
          <a:bodyPr wrap="square">
            <a:spAutoFit/>
          </a:bodyPr>
          <a:lstStyle/>
          <a:p>
            <a:pPr defTabSz="388620">
              <a:spcAft>
                <a:spcPts val="600"/>
              </a:spcAft>
              <a:defRPr/>
            </a:pPr>
            <a:r>
              <a:rPr lang="es-MX" dirty="0">
                <a:solidFill>
                  <a:schemeClr val="tx1">
                    <a:lumMod val="65000"/>
                    <a:lumOff val="35000"/>
                  </a:schemeClr>
                </a:solidFill>
                <a:latin typeface="Museo Sans Condensed"/>
              </a:rPr>
              <a:t>Este eje comprende acciones dirigidas a contribuir a la salud mental de las servidoras y los servidores públicos, con el fin de lograr un estado de bienestar donde estos sean conscientes de sus propias aptitudes y manejen el estrés inherente al cargo que ocupan y las funciones que desempeñan para mantener su productividad. </a:t>
            </a:r>
          </a:p>
          <a:p>
            <a:pPr defTabSz="388620">
              <a:spcAft>
                <a:spcPts val="600"/>
              </a:spcAft>
              <a:defRPr/>
            </a:pPr>
            <a:r>
              <a:rPr lang="es-MX" dirty="0">
                <a:solidFill>
                  <a:schemeClr val="tx1">
                    <a:lumMod val="65000"/>
                    <a:lumOff val="35000"/>
                  </a:schemeClr>
                </a:solidFill>
                <a:latin typeface="Museo Sans Condensed"/>
              </a:rPr>
              <a:t>Igualmente, este eje incluye hábitos de vida saludables relacionados con mantener la actividad física, nutrición saludable, prevención del consumo de tabaco y alcohol, lavado de manos, peso saludable, entre otros aspectos. </a:t>
            </a:r>
          </a:p>
          <a:p>
            <a:pPr defTabSz="388620">
              <a:spcAft>
                <a:spcPts val="600"/>
              </a:spcAft>
              <a:defRPr/>
            </a:pPr>
            <a:endParaRPr lang="es-MX" dirty="0">
              <a:solidFill>
                <a:schemeClr val="tx1">
                  <a:lumMod val="65000"/>
                  <a:lumOff val="35000"/>
                </a:schemeClr>
              </a:solidFill>
              <a:latin typeface="Museo Sans Condensed"/>
            </a:endParaRPr>
          </a:p>
          <a:p>
            <a:pPr defTabSz="388620">
              <a:spcAft>
                <a:spcPts val="600"/>
              </a:spcAft>
              <a:defRPr/>
            </a:pPr>
            <a:r>
              <a:rPr lang="es-MX" dirty="0">
                <a:solidFill>
                  <a:schemeClr val="tx1">
                    <a:lumMod val="65000"/>
                    <a:lumOff val="35000"/>
                  </a:schemeClr>
                </a:solidFill>
                <a:latin typeface="Museo Sans Condensed"/>
              </a:rPr>
              <a:t>Este eje se encuentra conformado por los siguientes componentes: </a:t>
            </a:r>
          </a:p>
          <a:p>
            <a:pPr defTabSz="388620">
              <a:spcAft>
                <a:spcPts val="600"/>
              </a:spcAft>
              <a:defRPr/>
            </a:pPr>
            <a:endParaRPr lang="es-MX" dirty="0">
              <a:solidFill>
                <a:schemeClr val="tx1">
                  <a:lumMod val="65000"/>
                  <a:lumOff val="35000"/>
                </a:schemeClr>
              </a:solidFill>
              <a:latin typeface="Museo Sans Condensed"/>
            </a:endParaRPr>
          </a:p>
          <a:p>
            <a:pPr marL="342900" indent="-342900" defTabSz="388620">
              <a:spcAft>
                <a:spcPts val="600"/>
              </a:spcAft>
              <a:buFont typeface="Arial" panose="020B0604020202020204" pitchFamily="34" charset="0"/>
              <a:buChar char="•"/>
              <a:defRPr/>
            </a:pPr>
            <a:r>
              <a:rPr lang="es-MX" dirty="0">
                <a:solidFill>
                  <a:schemeClr val="tx1">
                    <a:lumMod val="65000"/>
                    <a:lumOff val="35000"/>
                  </a:schemeClr>
                </a:solidFill>
                <a:latin typeface="Museo Sans Condensed"/>
              </a:rPr>
              <a:t>Higiene mental o psicológica</a:t>
            </a:r>
          </a:p>
          <a:p>
            <a:pPr marL="342900" indent="-342900" defTabSz="388620">
              <a:spcAft>
                <a:spcPts val="600"/>
              </a:spcAft>
              <a:buFont typeface="Arial" panose="020B0604020202020204" pitchFamily="34" charset="0"/>
              <a:buChar char="•"/>
              <a:defRPr/>
            </a:pPr>
            <a:r>
              <a:rPr lang="es-MX" dirty="0">
                <a:solidFill>
                  <a:schemeClr val="tx1">
                    <a:lumMod val="65000"/>
                    <a:lumOff val="35000"/>
                  </a:schemeClr>
                </a:solidFill>
                <a:latin typeface="Museo Sans Condensed"/>
              </a:rPr>
              <a:t>Prevención de nuevos riesgos a la salud</a:t>
            </a:r>
          </a:p>
        </p:txBody>
      </p:sp>
      <p:cxnSp>
        <p:nvCxnSpPr>
          <p:cNvPr id="7" name="Conector recto 6">
            <a:extLst>
              <a:ext uri="{FF2B5EF4-FFF2-40B4-BE49-F238E27FC236}">
                <a16:creationId xmlns:a16="http://schemas.microsoft.com/office/drawing/2014/main" id="{E05AB1B2-D668-8D23-AB25-1E11598F8DC0}"/>
              </a:ext>
            </a:extLst>
          </p:cNvPr>
          <p:cNvCxnSpPr>
            <a:cxnSpLocks/>
          </p:cNvCxnSpPr>
          <p:nvPr/>
        </p:nvCxnSpPr>
        <p:spPr>
          <a:xfrm>
            <a:off x="4100203" y="1441320"/>
            <a:ext cx="0" cy="6538587"/>
          </a:xfrm>
          <a:prstGeom prst="line">
            <a:avLst/>
          </a:prstGeom>
          <a:ln w="76200"/>
        </p:spPr>
        <p:style>
          <a:lnRef idx="1">
            <a:schemeClr val="accent4"/>
          </a:lnRef>
          <a:fillRef idx="0">
            <a:schemeClr val="accent4"/>
          </a:fillRef>
          <a:effectRef idx="0">
            <a:schemeClr val="accent4"/>
          </a:effectRef>
          <a:fontRef idx="minor">
            <a:schemeClr val="tx1"/>
          </a:fontRef>
        </p:style>
      </p:cxnSp>
    </p:spTree>
    <p:extLst>
      <p:ext uri="{BB962C8B-B14F-4D97-AF65-F5344CB8AC3E}">
        <p14:creationId xmlns:p14="http://schemas.microsoft.com/office/powerpoint/2010/main" val="81709166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sp>
        <p:nvSpPr>
          <p:cNvPr id="2" name="Título 5">
            <a:extLst>
              <a:ext uri="{FF2B5EF4-FFF2-40B4-BE49-F238E27FC236}">
                <a16:creationId xmlns:a16="http://schemas.microsoft.com/office/drawing/2014/main" id="{998BC6B0-3D43-3B19-A175-D1592020B593}"/>
              </a:ext>
            </a:extLst>
          </p:cNvPr>
          <p:cNvSpPr>
            <a:spLocks noGrp="1"/>
          </p:cNvSpPr>
          <p:nvPr>
            <p:ph type="title"/>
          </p:nvPr>
        </p:nvSpPr>
        <p:spPr>
          <a:xfrm>
            <a:off x="606060" y="1539988"/>
            <a:ext cx="3294564" cy="6464960"/>
          </a:xfrm>
        </p:spPr>
        <p:txBody>
          <a:bodyPr vert="horz" lIns="91440" tIns="45720" rIns="91440" bIns="45720" rtlCol="0" anchor="ctr">
            <a:normAutofit/>
          </a:bodyPr>
          <a:lstStyle/>
          <a:p>
            <a:pPr defTabSz="914400"/>
            <a:r>
              <a:rPr lang="es-MX" sz="5400" b="1" kern="1200">
                <a:solidFill>
                  <a:schemeClr val="tx1"/>
                </a:solidFill>
                <a:latin typeface="Museo Sans Condensed 900" panose="02000000000000000000" pitchFamily="2" charset="0"/>
              </a:rPr>
              <a:t>Prevención de nuevos riesgos a </a:t>
            </a:r>
            <a:br>
              <a:rPr lang="es-MX" sz="5400" b="1">
                <a:latin typeface="Museo Sans Condensed 900" panose="02000000000000000000" pitchFamily="2" charset="0"/>
              </a:rPr>
            </a:br>
            <a:r>
              <a:rPr lang="es-MX" sz="5400" b="1" kern="1200">
                <a:solidFill>
                  <a:schemeClr val="tx1"/>
                </a:solidFill>
                <a:latin typeface="Museo Sans Condensed 900" panose="02000000000000000000" pitchFamily="2" charset="0"/>
              </a:rPr>
              <a:t>la salud</a:t>
            </a:r>
          </a:p>
        </p:txBody>
      </p:sp>
      <p:cxnSp>
        <p:nvCxnSpPr>
          <p:cNvPr id="3" name="Conector recto 2">
            <a:extLst>
              <a:ext uri="{FF2B5EF4-FFF2-40B4-BE49-F238E27FC236}">
                <a16:creationId xmlns:a16="http://schemas.microsoft.com/office/drawing/2014/main" id="{120F13A4-32A6-4B86-A39D-0F42C76C4C53}"/>
              </a:ext>
            </a:extLst>
          </p:cNvPr>
          <p:cNvCxnSpPr>
            <a:cxnSpLocks/>
          </p:cNvCxnSpPr>
          <p:nvPr/>
        </p:nvCxnSpPr>
        <p:spPr>
          <a:xfrm flipV="1">
            <a:off x="4047322" y="1539988"/>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4" name="Grupo 3">
            <a:extLst>
              <a:ext uri="{FF2B5EF4-FFF2-40B4-BE49-F238E27FC236}">
                <a16:creationId xmlns:a16="http://schemas.microsoft.com/office/drawing/2014/main" id="{867C2433-19BE-592D-B2D6-86B454FFBE9E}"/>
              </a:ext>
            </a:extLst>
          </p:cNvPr>
          <p:cNvGrpSpPr/>
          <p:nvPr/>
        </p:nvGrpSpPr>
        <p:grpSpPr>
          <a:xfrm>
            <a:off x="4258974" y="2534544"/>
            <a:ext cx="7680479" cy="3094447"/>
            <a:chOff x="1191118" y="1183983"/>
            <a:chExt cx="7217766" cy="1585413"/>
          </a:xfrm>
          <a:solidFill>
            <a:schemeClr val="bg1">
              <a:lumMod val="95000"/>
            </a:schemeClr>
          </a:solidFill>
        </p:grpSpPr>
        <p:sp>
          <p:nvSpPr>
            <p:cNvPr id="7" name="CuadroTexto 6">
              <a:extLst>
                <a:ext uri="{FF2B5EF4-FFF2-40B4-BE49-F238E27FC236}">
                  <a16:creationId xmlns:a16="http://schemas.microsoft.com/office/drawing/2014/main" id="{55C2B237-4157-DFDA-4811-22CEB2CBC4C0}"/>
                </a:ext>
              </a:extLst>
            </p:cNvPr>
            <p:cNvSpPr txBox="1"/>
            <p:nvPr/>
          </p:nvSpPr>
          <p:spPr>
            <a:xfrm>
              <a:off x="1191118" y="1183983"/>
              <a:ext cx="7132777" cy="331142"/>
            </a:xfrm>
            <a:prstGeom prst="rect">
              <a:avLst/>
            </a:prstGeom>
            <a:noFill/>
            <a:ln>
              <a:noFill/>
            </a:ln>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Gimnasio</a:t>
              </a:r>
            </a:p>
          </p:txBody>
        </p:sp>
        <p:sp>
          <p:nvSpPr>
            <p:cNvPr id="8" name="CuadroTexto 7">
              <a:extLst>
                <a:ext uri="{FF2B5EF4-FFF2-40B4-BE49-F238E27FC236}">
                  <a16:creationId xmlns:a16="http://schemas.microsoft.com/office/drawing/2014/main" id="{3ECEBF2D-1167-D602-B5F4-2EDF2302CC05}"/>
                </a:ext>
              </a:extLst>
            </p:cNvPr>
            <p:cNvSpPr txBox="1"/>
            <p:nvPr/>
          </p:nvSpPr>
          <p:spPr>
            <a:xfrm>
              <a:off x="1194816" y="1728664"/>
              <a:ext cx="7214068" cy="1040732"/>
            </a:xfrm>
            <a:prstGeom prst="rect">
              <a:avLst/>
            </a:prstGeom>
            <a:noFill/>
          </p:spPr>
          <p:txBody>
            <a:bodyPr wrap="square" lIns="91440" tIns="45720" rIns="91440" bIns="45720" anchor="t">
              <a:spAutoFit/>
            </a:bodyPr>
            <a:lstStyle/>
            <a:p>
              <a:pPr>
                <a:defRPr/>
              </a:pPr>
              <a:r>
                <a:rPr lang="es-MX" dirty="0">
                  <a:solidFill>
                    <a:schemeClr val="tx1">
                      <a:lumMod val="65000"/>
                      <a:lumOff val="35000"/>
                    </a:schemeClr>
                  </a:solidFill>
                  <a:latin typeface="Museo Sans Condensed"/>
                </a:rPr>
                <a:t>La actividad física reduce los niveles de estrés y mejoran la productividad de los(as) trabajadores(as), por tal razón, se continua con el servicio de gimnasio en la Manzana Liévano para los(as) servidores(as) que deseen realizar actividad física de rutina.</a:t>
              </a:r>
            </a:p>
            <a:p>
              <a:pPr>
                <a:defRPr/>
              </a:pPr>
              <a:endParaRPr lang="es-MX" dirty="0">
                <a:solidFill>
                  <a:schemeClr val="tx1">
                    <a:lumMod val="65000"/>
                    <a:lumOff val="35000"/>
                  </a:schemeClr>
                </a:solidFill>
                <a:latin typeface="Museo Sans Condensed"/>
              </a:endParaRPr>
            </a:p>
            <a:p>
              <a:pPr>
                <a:defRPr/>
              </a:pPr>
              <a:r>
                <a:rPr lang="es-MX" dirty="0">
                  <a:solidFill>
                    <a:schemeClr val="tx1">
                      <a:lumMod val="65000"/>
                      <a:lumOff val="35000"/>
                    </a:schemeClr>
                  </a:solidFill>
                  <a:latin typeface="Museo Sans Condensed"/>
                </a:rPr>
                <a:t>Durante el tercer trimestre de la vigencia 2025, la Dirección de Talento Humano recibió 6 inscripciones al gimnasio, a fecha de corte 30 de septiembre, </a:t>
              </a:r>
              <a:r>
                <a:rPr lang="es-MX" b="1" dirty="0">
                  <a:solidFill>
                    <a:srgbClr val="C00000"/>
                  </a:solidFill>
                  <a:latin typeface="Museo Sans Condensed"/>
                </a:rPr>
                <a:t>85 servidores(as) </a:t>
              </a:r>
              <a:r>
                <a:rPr lang="es-MX" dirty="0">
                  <a:solidFill>
                    <a:schemeClr val="tx1">
                      <a:lumMod val="65000"/>
                      <a:lumOff val="35000"/>
                    </a:schemeClr>
                  </a:solidFill>
                  <a:latin typeface="Museo Sans Condensed"/>
                </a:rPr>
                <a:t>se encuentran activos y (2) servidores retirados de la entidad.  </a:t>
              </a:r>
            </a:p>
          </p:txBody>
        </p:sp>
      </p:grpSp>
      <p:pic>
        <p:nvPicPr>
          <p:cNvPr id="11" name="Imagen 10">
            <a:extLst>
              <a:ext uri="{FF2B5EF4-FFF2-40B4-BE49-F238E27FC236}">
                <a16:creationId xmlns:a16="http://schemas.microsoft.com/office/drawing/2014/main" id="{EE0BF778-635B-DAFB-91AA-12BB35BA19B6}"/>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2155039" y="2285606"/>
            <a:ext cx="2880749" cy="5121330"/>
          </a:xfrm>
          <a:prstGeom prst="rect">
            <a:avLst/>
          </a:prstGeom>
        </p:spPr>
      </p:pic>
    </p:spTree>
    <p:extLst>
      <p:ext uri="{BB962C8B-B14F-4D97-AF65-F5344CB8AC3E}">
        <p14:creationId xmlns:p14="http://schemas.microsoft.com/office/powerpoint/2010/main" val="6172519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sp>
        <p:nvSpPr>
          <p:cNvPr id="2" name="Título 5">
            <a:extLst>
              <a:ext uri="{FF2B5EF4-FFF2-40B4-BE49-F238E27FC236}">
                <a16:creationId xmlns:a16="http://schemas.microsoft.com/office/drawing/2014/main" id="{998BC6B0-3D43-3B19-A175-D1592020B593}"/>
              </a:ext>
            </a:extLst>
          </p:cNvPr>
          <p:cNvSpPr>
            <a:spLocks noGrp="1"/>
          </p:cNvSpPr>
          <p:nvPr>
            <p:ph type="title"/>
          </p:nvPr>
        </p:nvSpPr>
        <p:spPr>
          <a:xfrm>
            <a:off x="1038496" y="855176"/>
            <a:ext cx="9121504" cy="1150087"/>
          </a:xfrm>
        </p:spPr>
        <p:txBody>
          <a:bodyPr vert="horz" lIns="91440" tIns="45720" rIns="91440" bIns="45720" rtlCol="0" anchor="ctr">
            <a:normAutofit/>
          </a:bodyPr>
          <a:lstStyle/>
          <a:p>
            <a:pPr defTabSz="914400"/>
            <a:r>
              <a:rPr lang="es-MX" sz="4000" b="1" dirty="0">
                <a:latin typeface="Museo Sans Condensed 900" panose="02000000000000000000" pitchFamily="2" charset="0"/>
              </a:rPr>
              <a:t>Higiene mental o psicológica</a:t>
            </a:r>
          </a:p>
        </p:txBody>
      </p:sp>
      <p:grpSp>
        <p:nvGrpSpPr>
          <p:cNvPr id="4" name="Grupo 3">
            <a:extLst>
              <a:ext uri="{FF2B5EF4-FFF2-40B4-BE49-F238E27FC236}">
                <a16:creationId xmlns:a16="http://schemas.microsoft.com/office/drawing/2014/main" id="{867C2433-19BE-592D-B2D6-86B454FFBE9E}"/>
              </a:ext>
            </a:extLst>
          </p:cNvPr>
          <p:cNvGrpSpPr/>
          <p:nvPr/>
        </p:nvGrpSpPr>
        <p:grpSpPr>
          <a:xfrm>
            <a:off x="1038495" y="2516017"/>
            <a:ext cx="9941542" cy="4543830"/>
            <a:chOff x="130305" y="1382335"/>
            <a:chExt cx="8222631" cy="2327992"/>
          </a:xfrm>
          <a:solidFill>
            <a:schemeClr val="bg1">
              <a:lumMod val="95000"/>
            </a:schemeClr>
          </a:solidFill>
        </p:grpSpPr>
        <p:sp>
          <p:nvSpPr>
            <p:cNvPr id="7" name="CuadroTexto 6">
              <a:extLst>
                <a:ext uri="{FF2B5EF4-FFF2-40B4-BE49-F238E27FC236}">
                  <a16:creationId xmlns:a16="http://schemas.microsoft.com/office/drawing/2014/main" id="{55C2B237-4157-DFDA-4811-22CEB2CBC4C0}"/>
                </a:ext>
              </a:extLst>
            </p:cNvPr>
            <p:cNvSpPr txBox="1"/>
            <p:nvPr/>
          </p:nvSpPr>
          <p:spPr>
            <a:xfrm>
              <a:off x="130305" y="1382335"/>
              <a:ext cx="8222629" cy="33114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Escuelas Deportivas</a:t>
              </a:r>
            </a:p>
          </p:txBody>
        </p:sp>
        <p:sp>
          <p:nvSpPr>
            <p:cNvPr id="8" name="CuadroTexto 7">
              <a:extLst>
                <a:ext uri="{FF2B5EF4-FFF2-40B4-BE49-F238E27FC236}">
                  <a16:creationId xmlns:a16="http://schemas.microsoft.com/office/drawing/2014/main" id="{3ECEBF2D-1167-D602-B5F4-2EDF2302CC05}"/>
                </a:ext>
              </a:extLst>
            </p:cNvPr>
            <p:cNvSpPr txBox="1"/>
            <p:nvPr/>
          </p:nvSpPr>
          <p:spPr>
            <a:xfrm>
              <a:off x="130306" y="1802319"/>
              <a:ext cx="8222630" cy="1908008"/>
            </a:xfrm>
            <a:prstGeom prst="rect">
              <a:avLst/>
            </a:prstGeom>
            <a:noFill/>
          </p:spPr>
          <p:txBody>
            <a:bodyPr wrap="square" lIns="91440" tIns="45720" rIns="91440" bIns="45720" anchor="t">
              <a:spAutoFit/>
            </a:bodyPr>
            <a:lstStyle/>
            <a:p>
              <a:pPr marL="0" marR="0" lvl="0" indent="0"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Para la vigencia 2025, se programó desarrollar cursos deportivos con el fin de mejorar la calidad de vida de los servidores y servidoras a través de la práctica de un ejercicio físico, de lo cual:</a:t>
              </a:r>
            </a:p>
            <a:p>
              <a:pPr marL="0" marR="0" lvl="0" indent="0" defTabSz="457200" rtl="0" eaLnBrk="1" fontAlgn="auto" latinLnBrk="0" hangingPunct="1">
                <a:lnSpc>
                  <a:spcPct val="100000"/>
                </a:lnSpc>
                <a:spcBef>
                  <a:spcPts val="0"/>
                </a:spcBef>
                <a:spcAft>
                  <a:spcPts val="0"/>
                </a:spcAft>
                <a:buClrTx/>
                <a:buSzTx/>
                <a:buFontTx/>
                <a:buNone/>
                <a:tabLst/>
                <a:defRPr/>
              </a:pPr>
              <a:endParaRPr lang="es-MX" dirty="0">
                <a:solidFill>
                  <a:schemeClr val="tx1">
                    <a:lumMod val="65000"/>
                    <a:lumOff val="35000"/>
                  </a:schemeClr>
                </a:solidFill>
                <a:latin typeface="Museo Sans Condensed"/>
              </a:endParaRPr>
            </a:p>
            <a:p>
              <a:pPr marL="342900" indent="-342900" defTabSz="388620">
                <a:spcAft>
                  <a:spcPts val="600"/>
                </a:spcAft>
                <a:buFont typeface="Arial" panose="020B0604020202020204" pitchFamily="34" charset="0"/>
                <a:buChar char="•"/>
                <a:defRPr/>
              </a:pPr>
              <a:r>
                <a:rPr lang="es-MX" b="1" dirty="0">
                  <a:solidFill>
                    <a:srgbClr val="C00000"/>
                  </a:solidFill>
                  <a:latin typeface="Museo Sans Condensed"/>
                </a:rPr>
                <a:t>Cursos de Natación:</a:t>
              </a:r>
            </a:p>
            <a:p>
              <a:pPr lvl="1" defTabSz="388620">
                <a:spcAft>
                  <a:spcPts val="600"/>
                </a:spcAft>
                <a:defRPr/>
              </a:pPr>
              <a:r>
                <a:rPr lang="es-MX" b="1" dirty="0">
                  <a:solidFill>
                    <a:srgbClr val="C00000"/>
                  </a:solidFill>
                  <a:latin typeface="Museo Sans Condensed"/>
                </a:rPr>
                <a:t>Primer ciclo:</a:t>
              </a:r>
              <a:r>
                <a:rPr lang="es-MX" dirty="0">
                  <a:solidFill>
                    <a:schemeClr val="tx1">
                      <a:lumMod val="65000"/>
                      <a:lumOff val="35000"/>
                    </a:schemeClr>
                  </a:solidFill>
                  <a:latin typeface="Museo Sans Condensed"/>
                </a:rPr>
                <a:t> Clases desarrolladas en Compensar Avenida 68, los martes 11, 18, 25 de marzo con un total de 14 inscritos.</a:t>
              </a:r>
            </a:p>
            <a:p>
              <a:pPr lvl="1" defTabSz="388620">
                <a:spcAft>
                  <a:spcPts val="600"/>
                </a:spcAft>
                <a:defRPr/>
              </a:pPr>
              <a:r>
                <a:rPr lang="es-MX" b="1" dirty="0">
                  <a:solidFill>
                    <a:srgbClr val="C00000"/>
                  </a:solidFill>
                  <a:latin typeface="Museo Sans Condensed"/>
                </a:rPr>
                <a:t>Segundo ciclo: </a:t>
              </a:r>
              <a:r>
                <a:rPr lang="es-MX" dirty="0">
                  <a:solidFill>
                    <a:schemeClr val="tx1">
                      <a:lumMod val="65000"/>
                      <a:lumOff val="35000"/>
                    </a:schemeClr>
                  </a:solidFill>
                  <a:latin typeface="Museo Sans Condensed"/>
                </a:rPr>
                <a:t>Curso de (4) sesiones,  iniciado el 23 de septiembre,  en Compensar Avenida 68, con un total de 13 inscritos.</a:t>
              </a:r>
            </a:p>
            <a:p>
              <a:pPr marL="342900" indent="-342900" defTabSz="388620">
                <a:spcAft>
                  <a:spcPts val="600"/>
                </a:spcAft>
                <a:buFont typeface="Arial" panose="020B0604020202020204" pitchFamily="34" charset="0"/>
                <a:buChar char="•"/>
                <a:defRPr/>
              </a:pPr>
              <a:r>
                <a:rPr lang="es-MX" b="1" dirty="0">
                  <a:solidFill>
                    <a:srgbClr val="C00000"/>
                  </a:solidFill>
                  <a:latin typeface="Museo Sans Condensed"/>
                </a:rPr>
                <a:t>Cursos de Bolos: </a:t>
              </a:r>
              <a:r>
                <a:rPr lang="es-MX" dirty="0">
                  <a:solidFill>
                    <a:schemeClr val="tx1">
                      <a:lumMod val="65000"/>
                      <a:lumOff val="35000"/>
                    </a:schemeClr>
                  </a:solidFill>
                  <a:latin typeface="Museo Sans Condensed"/>
                </a:rPr>
                <a:t>Cursos de 4 sesiones, iniciados en el mes de septiembre, en la sede Avenida Calle 68 y sede Centro Mayor de Compensar,  con un total de 17 inscritos.</a:t>
              </a:r>
            </a:p>
            <a:p>
              <a:pPr marL="342900" indent="-342900" defTabSz="388620">
                <a:spcAft>
                  <a:spcPts val="600"/>
                </a:spcAft>
                <a:buFont typeface="Arial" panose="020B0604020202020204" pitchFamily="34" charset="0"/>
                <a:buChar char="•"/>
                <a:defRPr/>
              </a:pPr>
              <a:r>
                <a:rPr lang="es-MX" b="1" dirty="0">
                  <a:solidFill>
                    <a:srgbClr val="C00000"/>
                  </a:solidFill>
                  <a:latin typeface="Museo Sans Condensed"/>
                </a:rPr>
                <a:t>Curso de futbol 11: </a:t>
              </a:r>
              <a:r>
                <a:rPr lang="es-MX" dirty="0">
                  <a:solidFill>
                    <a:schemeClr val="tx1">
                      <a:lumMod val="65000"/>
                      <a:lumOff val="35000"/>
                    </a:schemeClr>
                  </a:solidFill>
                  <a:latin typeface="Museo Sans Condensed"/>
                </a:rPr>
                <a:t>curso de 4 sesiones, iniciado el mes de octubre, en compensar Avenida 68, con un total de 13 inscritos</a:t>
              </a:r>
            </a:p>
          </p:txBody>
        </p:sp>
      </p:grpSp>
      <p:pic>
        <p:nvPicPr>
          <p:cNvPr id="14" name="Imagen 13" descr="Imagen que contiene deporte, boliche, interior, botella&#10;&#10;El contenido generado por IA puede ser incorrecto.">
            <a:extLst>
              <a:ext uri="{FF2B5EF4-FFF2-40B4-BE49-F238E27FC236}">
                <a16:creationId xmlns:a16="http://schemas.microsoft.com/office/drawing/2014/main" id="{D6B7DFF2-149A-FBAF-AD30-50B84F483A5C}"/>
              </a:ext>
            </a:extLst>
          </p:cNvPr>
          <p:cNvPicPr>
            <a:picLocks noChangeAspect="1"/>
          </p:cNvPicPr>
          <p:nvPr/>
        </p:nvPicPr>
        <p:blipFill>
          <a:blip r:embed="rId3" cstate="print">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11791622" y="1854154"/>
            <a:ext cx="2639997" cy="1748438"/>
          </a:xfrm>
          <a:prstGeom prst="rect">
            <a:avLst/>
          </a:prstGeom>
        </p:spPr>
      </p:pic>
      <p:pic>
        <p:nvPicPr>
          <p:cNvPr id="16" name="Imagen 15" descr="Un joven con una playera de color azul en el agua&#10;&#10;El contenido generado por IA puede ser incorrecto.">
            <a:extLst>
              <a:ext uri="{FF2B5EF4-FFF2-40B4-BE49-F238E27FC236}">
                <a16:creationId xmlns:a16="http://schemas.microsoft.com/office/drawing/2014/main" id="{DBAF1B00-95DB-C32B-CFB1-D3FB0228572C}"/>
              </a:ext>
            </a:extLst>
          </p:cNvPr>
          <p:cNvPicPr>
            <a:picLocks noChangeAspect="1"/>
          </p:cNvPicPr>
          <p:nvPr/>
        </p:nvPicPr>
        <p:blipFill>
          <a:blip r:embed="rId5" cstate="print">
            <a:extLst>
              <a:ext uri="{28A0092B-C50C-407E-A947-70E740481C1C}">
                <a14:useLocalDpi xmlns:a14="http://schemas.microsoft.com/office/drawing/2010/main" val="0"/>
              </a:ext>
              <a:ext uri="{837473B0-CC2E-450A-ABE3-18F120FF3D39}">
                <a1611:picAttrSrcUrl xmlns:a1611="http://schemas.microsoft.com/office/drawing/2016/11/main" r:id="rId6"/>
              </a:ext>
            </a:extLst>
          </a:blip>
          <a:stretch>
            <a:fillRect/>
          </a:stretch>
        </p:blipFill>
        <p:spPr>
          <a:xfrm>
            <a:off x="11795819" y="4120275"/>
            <a:ext cx="2639996" cy="1979997"/>
          </a:xfrm>
          <a:prstGeom prst="rect">
            <a:avLst/>
          </a:prstGeom>
        </p:spPr>
      </p:pic>
      <p:pic>
        <p:nvPicPr>
          <p:cNvPr id="19" name="Imagen 18" descr="Diagrama&#10;&#10;El contenido generado por IA puede ser incorrecto.">
            <a:extLst>
              <a:ext uri="{FF2B5EF4-FFF2-40B4-BE49-F238E27FC236}">
                <a16:creationId xmlns:a16="http://schemas.microsoft.com/office/drawing/2014/main" id="{B628168D-085F-E4A6-94D7-270E35E4598E}"/>
              </a:ext>
            </a:extLst>
          </p:cNvPr>
          <p:cNvPicPr>
            <a:picLocks noChangeAspect="1"/>
          </p:cNvPicPr>
          <p:nvPr/>
        </p:nvPicPr>
        <p:blipFill>
          <a:blip r:embed="rId7" cstate="print">
            <a:extLst>
              <a:ext uri="{28A0092B-C50C-407E-A947-70E740481C1C}">
                <a14:useLocalDpi xmlns:a14="http://schemas.microsoft.com/office/drawing/2010/main" val="0"/>
              </a:ext>
              <a:ext uri="{837473B0-CC2E-450A-ABE3-18F120FF3D39}">
                <a1611:picAttrSrcUrl xmlns:a1611="http://schemas.microsoft.com/office/drawing/2016/11/main" r:id="rId8"/>
              </a:ext>
            </a:extLst>
          </a:blip>
          <a:stretch>
            <a:fillRect/>
          </a:stretch>
        </p:blipFill>
        <p:spPr>
          <a:xfrm>
            <a:off x="11791621" y="6316658"/>
            <a:ext cx="2639997" cy="1908498"/>
          </a:xfrm>
          <a:prstGeom prst="rect">
            <a:avLst/>
          </a:prstGeom>
        </p:spPr>
      </p:pic>
    </p:spTree>
    <p:extLst>
      <p:ext uri="{BB962C8B-B14F-4D97-AF65-F5344CB8AC3E}">
        <p14:creationId xmlns:p14="http://schemas.microsoft.com/office/powerpoint/2010/main" val="3757087876"/>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FE538A8E-C329-2565-640B-F7B6AB7FCECF}"/>
            </a:ext>
          </a:extLst>
        </p:cNvPr>
        <p:cNvGrpSpPr/>
        <p:nvPr/>
      </p:nvGrpSpPr>
      <p:grpSpPr>
        <a:xfrm>
          <a:off x="0" y="0"/>
          <a:ext cx="0" cy="0"/>
          <a:chOff x="0" y="0"/>
          <a:chExt cx="0" cy="0"/>
        </a:xfrm>
      </p:grpSpPr>
      <p:grpSp>
        <p:nvGrpSpPr>
          <p:cNvPr id="12" name="Grupo 11">
            <a:extLst>
              <a:ext uri="{FF2B5EF4-FFF2-40B4-BE49-F238E27FC236}">
                <a16:creationId xmlns:a16="http://schemas.microsoft.com/office/drawing/2014/main" id="{F11A0960-05D8-3F42-29BC-C365DDE9EFC6}"/>
              </a:ext>
            </a:extLst>
          </p:cNvPr>
          <p:cNvGrpSpPr/>
          <p:nvPr/>
        </p:nvGrpSpPr>
        <p:grpSpPr>
          <a:xfrm>
            <a:off x="1456840" y="2035665"/>
            <a:ext cx="12267913" cy="2877298"/>
            <a:chOff x="-1156352" y="1451043"/>
            <a:chExt cx="9423153" cy="1358892"/>
          </a:xfrm>
          <a:noFill/>
        </p:grpSpPr>
        <p:sp>
          <p:nvSpPr>
            <p:cNvPr id="13" name="Rectángulo 12">
              <a:extLst>
                <a:ext uri="{FF2B5EF4-FFF2-40B4-BE49-F238E27FC236}">
                  <a16:creationId xmlns:a16="http://schemas.microsoft.com/office/drawing/2014/main" id="{E6590CF9-9D31-6124-8E0E-65301F7292F1}"/>
                </a:ext>
              </a:extLst>
            </p:cNvPr>
            <p:cNvSpPr/>
            <p:nvPr/>
          </p:nvSpPr>
          <p:spPr>
            <a:xfrm>
              <a:off x="-1156352" y="1757597"/>
              <a:ext cx="9423153" cy="1052338"/>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lumMod val="65000"/>
                    <a:lumOff val="35000"/>
                  </a:prstClr>
                </a:solidFill>
                <a:effectLst/>
                <a:uLnTx/>
                <a:uFillTx/>
                <a:latin typeface="Calibri" panose="020F0502020204030204"/>
                <a:ea typeface="+mn-ea"/>
                <a:cs typeface="+mn-cs"/>
              </a:endParaRPr>
            </a:p>
          </p:txBody>
        </p:sp>
        <p:sp>
          <p:nvSpPr>
            <p:cNvPr id="15" name="CuadroTexto 14">
              <a:extLst>
                <a:ext uri="{FF2B5EF4-FFF2-40B4-BE49-F238E27FC236}">
                  <a16:creationId xmlns:a16="http://schemas.microsoft.com/office/drawing/2014/main" id="{2CC4794C-5981-2DB0-3B36-C42BF65E2D4A}"/>
                </a:ext>
              </a:extLst>
            </p:cNvPr>
            <p:cNvSpPr txBox="1"/>
            <p:nvPr/>
          </p:nvSpPr>
          <p:spPr>
            <a:xfrm>
              <a:off x="-1156352" y="1451043"/>
              <a:ext cx="9423153" cy="305250"/>
            </a:xfrm>
            <a:prstGeom prst="rect">
              <a:avLst/>
            </a:prstGeom>
            <a:grpFill/>
          </p:spPr>
          <p:txBody>
            <a:bodyPr wrap="square" lIns="91440" tIns="45720" rIns="91440" bIns="45720"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s-MX" sz="3600" b="1" dirty="0">
                  <a:solidFill>
                    <a:srgbClr val="C00000"/>
                  </a:solidFill>
                  <a:latin typeface="Museo Sans Condensed 700" panose="02000000000000000000" pitchFamily="2" charset="77"/>
                </a:rPr>
                <a:t>Seguimiento de ausentismos</a:t>
              </a:r>
            </a:p>
          </p:txBody>
        </p:sp>
      </p:grpSp>
      <p:sp>
        <p:nvSpPr>
          <p:cNvPr id="17" name="CuadroTexto 16">
            <a:extLst>
              <a:ext uri="{FF2B5EF4-FFF2-40B4-BE49-F238E27FC236}">
                <a16:creationId xmlns:a16="http://schemas.microsoft.com/office/drawing/2014/main" id="{6C73EED4-CB14-9453-9F39-0989B2758A0D}"/>
              </a:ext>
            </a:extLst>
          </p:cNvPr>
          <p:cNvSpPr txBox="1"/>
          <p:nvPr/>
        </p:nvSpPr>
        <p:spPr>
          <a:xfrm>
            <a:off x="1472744" y="2983808"/>
            <a:ext cx="12252009" cy="126188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just">
              <a:defRPr/>
            </a:pPr>
            <a:r>
              <a:rPr lang="es-MX" dirty="0">
                <a:solidFill>
                  <a:schemeClr val="tx1">
                    <a:lumMod val="65000"/>
                    <a:lumOff val="35000"/>
                  </a:schemeClr>
                </a:solidFill>
                <a:latin typeface="Museo Sans Condensed"/>
              </a:rPr>
              <a:t>A través del instrumento de registro, seguimiento y consolidaciones de los permisos remitidos por los servidores(as) de la Secretaría General de la Alcaldía Mayor de Bogotá, D. C., mediante el </a:t>
            </a:r>
            <a:r>
              <a:rPr lang="es-MX" b="1" dirty="0">
                <a:solidFill>
                  <a:srgbClr val="C00000"/>
                </a:solidFill>
                <a:latin typeface="Museo Sans Condensed"/>
              </a:rPr>
              <a:t>formato de permisos y licencias FT-174 </a:t>
            </a:r>
            <a:r>
              <a:rPr lang="es-MX" dirty="0">
                <a:solidFill>
                  <a:schemeClr val="tx1">
                    <a:lumMod val="65000"/>
                    <a:lumOff val="35000"/>
                  </a:schemeClr>
                </a:solidFill>
                <a:latin typeface="Museo Sans Condensed"/>
              </a:rPr>
              <a:t>y las situaciones administrativas concedidas por acto administrativo </a:t>
            </a:r>
            <a:r>
              <a:rPr lang="es-ES" dirty="0">
                <a:solidFill>
                  <a:schemeClr val="tx1">
                    <a:lumMod val="65000"/>
                    <a:lumOff val="35000"/>
                  </a:schemeClr>
                </a:solidFill>
                <a:latin typeface="Museo Sans Condensed"/>
              </a:rPr>
              <a:t>a fecha de corte 31 de diciembre de 2025, se han otorgado los siguientes permisos:</a:t>
            </a:r>
            <a:endParaRPr lang="es-CO" dirty="0">
              <a:solidFill>
                <a:schemeClr val="tx1">
                  <a:lumMod val="65000"/>
                  <a:lumOff val="35000"/>
                </a:schemeClr>
              </a:solidFill>
              <a:latin typeface="Museo Sans Condensed"/>
            </a:endParaRPr>
          </a:p>
          <a:p>
            <a:pPr marL="0" marR="0" lvl="0" indent="0" algn="just" defTabSz="457200" rtl="0" eaLnBrk="1" fontAlgn="auto" latinLnBrk="0" hangingPunct="1">
              <a:lnSpc>
                <a:spcPct val="100000"/>
              </a:lnSpc>
              <a:spcBef>
                <a:spcPts val="0"/>
              </a:spcBef>
              <a:spcAft>
                <a:spcPts val="0"/>
              </a:spcAft>
              <a:buClrTx/>
              <a:buSzTx/>
              <a:buFontTx/>
              <a:buNone/>
              <a:tabLst/>
              <a:defRPr/>
            </a:pPr>
            <a:endParaRPr kumimoji="0" lang="es-MX" sz="2200" b="0" i="0" u="none" strike="noStrike" kern="1200" cap="none" spc="0" normalizeH="0" baseline="0" noProof="0" dirty="0">
              <a:ln>
                <a:noFill/>
              </a:ln>
              <a:solidFill>
                <a:prstClr val="black">
                  <a:lumMod val="65000"/>
                  <a:lumOff val="35000"/>
                </a:prstClr>
              </a:solidFill>
              <a:effectLst/>
              <a:uLnTx/>
              <a:uFillTx/>
              <a:latin typeface="Calibri"/>
              <a:ea typeface="+mn-lt"/>
              <a:cs typeface="Calibri"/>
            </a:endParaRPr>
          </a:p>
        </p:txBody>
      </p:sp>
      <p:graphicFrame>
        <p:nvGraphicFramePr>
          <p:cNvPr id="11" name="Diagrama 10">
            <a:extLst>
              <a:ext uri="{FF2B5EF4-FFF2-40B4-BE49-F238E27FC236}">
                <a16:creationId xmlns:a16="http://schemas.microsoft.com/office/drawing/2014/main" id="{BA9A5B4E-0A9C-E59C-46C5-5B36CE7A490B}"/>
              </a:ext>
            </a:extLst>
          </p:cNvPr>
          <p:cNvGraphicFramePr/>
          <p:nvPr>
            <p:extLst>
              <p:ext uri="{D42A27DB-BD31-4B8C-83A1-F6EECF244321}">
                <p14:modId xmlns:p14="http://schemas.microsoft.com/office/powerpoint/2010/main" val="1451436010"/>
              </p:ext>
            </p:extLst>
          </p:nvPr>
        </p:nvGraphicFramePr>
        <p:xfrm>
          <a:off x="821225" y="4053042"/>
          <a:ext cx="14133640" cy="40006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3432214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757E04F7-4B16-812B-4026-1AE29F544AE5}"/>
            </a:ext>
          </a:extLst>
        </p:cNvPr>
        <p:cNvGrpSpPr/>
        <p:nvPr/>
      </p:nvGrpSpPr>
      <p:grpSpPr>
        <a:xfrm>
          <a:off x="0" y="0"/>
          <a:ext cx="0" cy="0"/>
          <a:chOff x="0" y="0"/>
          <a:chExt cx="0" cy="0"/>
        </a:xfrm>
      </p:grpSpPr>
      <p:sp>
        <p:nvSpPr>
          <p:cNvPr id="18" name="CuadroTexto 17">
            <a:extLst>
              <a:ext uri="{FF2B5EF4-FFF2-40B4-BE49-F238E27FC236}">
                <a16:creationId xmlns:a16="http://schemas.microsoft.com/office/drawing/2014/main" id="{2C588738-5639-F161-723C-EFFA04747C1E}"/>
              </a:ext>
            </a:extLst>
          </p:cNvPr>
          <p:cNvSpPr txBox="1"/>
          <p:nvPr/>
        </p:nvSpPr>
        <p:spPr>
          <a:xfrm>
            <a:off x="644648" y="2068839"/>
            <a:ext cx="14015249" cy="1846659"/>
          </a:xfrm>
          <a:prstGeom prst="rect">
            <a:avLst/>
          </a:prstGeom>
          <a:noFill/>
        </p:spPr>
        <p:txBody>
          <a:bodyPr wrap="square" lIns="91440" tIns="45720" rIns="91440" bIns="45720" anchor="t">
            <a:spAutoFit/>
          </a:bodyPr>
          <a:lstStyle/>
          <a:p>
            <a:pPr algn="just"/>
            <a:r>
              <a:rPr lang="es-ES" dirty="0">
                <a:solidFill>
                  <a:schemeClr val="tx1">
                    <a:lumMod val="65000"/>
                    <a:lumOff val="35000"/>
                  </a:schemeClr>
                </a:solidFill>
                <a:latin typeface="Museo Sans Condensed"/>
              </a:rPr>
              <a:t>La Secretaría General de la Alcaldía Mayor de Bogotá, D.C., diseñó una Valera de salario emocional para sus servidores(as) públicos(as), donde además de recibir su salario y las prestaciones de ley, reciben incentivos en muchos casos de tipo no económico que los fidelice, y que llene moralmente sus expectativas; con ello se retiene el mejor talento humano que requiere la entidad. </a:t>
            </a:r>
          </a:p>
          <a:p>
            <a:pPr algn="just"/>
            <a:endParaRPr lang="es-ES" dirty="0">
              <a:solidFill>
                <a:schemeClr val="tx1">
                  <a:lumMod val="65000"/>
                  <a:lumOff val="35000"/>
                </a:schemeClr>
              </a:solidFill>
              <a:latin typeface="Museo Sans Condensed"/>
            </a:endParaRPr>
          </a:p>
          <a:p>
            <a:pPr algn="just"/>
            <a:r>
              <a:rPr lang="es-ES" dirty="0">
                <a:solidFill>
                  <a:schemeClr val="tx1">
                    <a:lumMod val="65000"/>
                    <a:lumOff val="35000"/>
                  </a:schemeClr>
                </a:solidFill>
                <a:latin typeface="Museo Sans Condensed"/>
              </a:rPr>
              <a:t>Así es como en la vigencia 2025, un total de 555 servidores(as) disfrutaron de 1987 beneficios de la valera de salario emocional:</a:t>
            </a:r>
          </a:p>
          <a:p>
            <a:pPr algn="just"/>
            <a:endParaRPr lang="es-ES" sz="2000" dirty="0">
              <a:latin typeface="Museo Sans Cond 500"/>
              <a:ea typeface="Calibri" panose="020F0502020204030204"/>
              <a:cs typeface="Calibri" panose="020F0502020204030204"/>
            </a:endParaRPr>
          </a:p>
        </p:txBody>
      </p:sp>
      <p:sp>
        <p:nvSpPr>
          <p:cNvPr id="19" name="Google Shape;512;p35">
            <a:extLst>
              <a:ext uri="{FF2B5EF4-FFF2-40B4-BE49-F238E27FC236}">
                <a16:creationId xmlns:a16="http://schemas.microsoft.com/office/drawing/2014/main" id="{5485CB06-8F23-2FD8-833F-C72867628C77}"/>
              </a:ext>
            </a:extLst>
          </p:cNvPr>
          <p:cNvSpPr txBox="1">
            <a:spLocks/>
          </p:cNvSpPr>
          <p:nvPr/>
        </p:nvSpPr>
        <p:spPr>
          <a:xfrm>
            <a:off x="4896058" y="1340605"/>
            <a:ext cx="5844571" cy="740726"/>
          </a:xfrm>
          <a:prstGeom prst="rect">
            <a:avLst/>
          </a:prstGeom>
        </p:spPr>
        <p:txBody>
          <a:bodyPr spcFirstLastPara="1" vert="horz" lIns="91440" tIns="45720" rIns="91440" bIns="45720" rtlCol="0" anchor="ctr" anchorCtr="0">
            <a:normAutofit/>
          </a:bodyPr>
          <a:lstStyle>
            <a:lvl1pPr algn="l" defTabSz="1187988" rtl="0" eaLnBrk="1" latinLnBrk="0" hangingPunct="1">
              <a:lnSpc>
                <a:spcPct val="90000"/>
              </a:lnSpc>
              <a:spcBef>
                <a:spcPct val="0"/>
              </a:spcBef>
              <a:buNone/>
              <a:defRPr sz="5716" kern="1200">
                <a:solidFill>
                  <a:schemeClr val="tx1"/>
                </a:solidFill>
                <a:latin typeface="+mj-lt"/>
                <a:ea typeface="+mj-ea"/>
                <a:cs typeface="+mj-cs"/>
              </a:defRPr>
            </a:lvl1pPr>
          </a:lstStyle>
          <a:p>
            <a:pPr algn="ctr" defTabSz="914400">
              <a:buClr>
                <a:schemeClr val="dk1"/>
              </a:buClr>
              <a:buSzPts val="1100"/>
            </a:pPr>
            <a:r>
              <a:rPr lang="en-US" sz="2800" b="1" dirty="0">
                <a:solidFill>
                  <a:srgbClr val="C00000"/>
                </a:solidFill>
                <a:latin typeface="Museo Sans Condensed"/>
                <a:ea typeface="+mn-ea"/>
                <a:cs typeface="+mn-cs"/>
              </a:rPr>
              <a:t>Valera de </a:t>
            </a:r>
            <a:r>
              <a:rPr lang="en-US" sz="2800" b="1" dirty="0" err="1">
                <a:solidFill>
                  <a:srgbClr val="C00000"/>
                </a:solidFill>
                <a:latin typeface="Museo Sans Condensed"/>
                <a:ea typeface="+mn-ea"/>
                <a:cs typeface="+mn-cs"/>
              </a:rPr>
              <a:t>salario</a:t>
            </a:r>
            <a:r>
              <a:rPr lang="en-US" sz="2800" b="1" dirty="0">
                <a:solidFill>
                  <a:srgbClr val="C00000"/>
                </a:solidFill>
                <a:latin typeface="Museo Sans Condensed"/>
                <a:ea typeface="+mn-ea"/>
                <a:cs typeface="+mn-cs"/>
              </a:rPr>
              <a:t> </a:t>
            </a:r>
            <a:r>
              <a:rPr lang="en-US" sz="2800" b="1" dirty="0" err="1">
                <a:solidFill>
                  <a:srgbClr val="C00000"/>
                </a:solidFill>
                <a:latin typeface="Museo Sans Condensed"/>
                <a:ea typeface="+mn-ea"/>
                <a:cs typeface="+mn-cs"/>
              </a:rPr>
              <a:t>emocional</a:t>
            </a:r>
            <a:r>
              <a:rPr lang="en-US" sz="2800" b="1" dirty="0">
                <a:solidFill>
                  <a:srgbClr val="C00000"/>
                </a:solidFill>
                <a:latin typeface="Museo Sans Condensed"/>
                <a:ea typeface="+mn-ea"/>
                <a:cs typeface="+mn-cs"/>
              </a:rPr>
              <a:t> </a:t>
            </a:r>
          </a:p>
        </p:txBody>
      </p:sp>
      <p:sp>
        <p:nvSpPr>
          <p:cNvPr id="20" name="Google Shape;512;p35">
            <a:extLst>
              <a:ext uri="{FF2B5EF4-FFF2-40B4-BE49-F238E27FC236}">
                <a16:creationId xmlns:a16="http://schemas.microsoft.com/office/drawing/2014/main" id="{55DD34C3-627E-AED4-C6BF-302970F93CD6}"/>
              </a:ext>
            </a:extLst>
          </p:cNvPr>
          <p:cNvSpPr txBox="1">
            <a:spLocks noGrp="1"/>
          </p:cNvSpPr>
          <p:nvPr>
            <p:ph type="title"/>
          </p:nvPr>
        </p:nvSpPr>
        <p:spPr>
          <a:xfrm>
            <a:off x="644648" y="963996"/>
            <a:ext cx="4237213" cy="740726"/>
          </a:xfrm>
          <a:prstGeom prst="rect">
            <a:avLst/>
          </a:prstGeom>
        </p:spPr>
        <p:txBody>
          <a:bodyPr spcFirstLastPara="1" vert="horz" lIns="91440" tIns="45720" rIns="91440" bIns="45720" rtlCol="0" anchor="ctr" anchorCtr="0">
            <a:normAutofit fontScale="90000"/>
          </a:bodyPr>
          <a:lstStyle/>
          <a:p>
            <a:pPr marL="0" lvl="0" indent="0" defTabSz="914400">
              <a:spcAft>
                <a:spcPts val="0"/>
              </a:spcAft>
              <a:buClr>
                <a:schemeClr val="dk1"/>
              </a:buClr>
              <a:buSzPts val="1100"/>
            </a:pPr>
            <a:r>
              <a:rPr lang="en-US" sz="4000" b="1" dirty="0" err="1">
                <a:latin typeface="Museo Sans Condensed 900" panose="02000000000000000000" pitchFamily="2" charset="0"/>
              </a:rPr>
              <a:t>Factores</a:t>
            </a:r>
            <a:r>
              <a:rPr lang="en-US" sz="4000" b="1" dirty="0">
                <a:latin typeface="Museo Sans Condensed 900" panose="02000000000000000000" pitchFamily="2" charset="0"/>
              </a:rPr>
              <a:t> </a:t>
            </a:r>
            <a:r>
              <a:rPr lang="en-US" sz="4000" b="1" dirty="0" err="1">
                <a:latin typeface="Museo Sans Condensed 900" panose="02000000000000000000" pitchFamily="2" charset="0"/>
              </a:rPr>
              <a:t>Psicosociales</a:t>
            </a:r>
            <a:endParaRPr lang="en-US" sz="4000" b="1" dirty="0">
              <a:latin typeface="Museo Sans Condensed 900" panose="02000000000000000000" pitchFamily="2" charset="0"/>
            </a:endParaRPr>
          </a:p>
        </p:txBody>
      </p:sp>
      <p:sp>
        <p:nvSpPr>
          <p:cNvPr id="21" name="CuadroTexto 20">
            <a:extLst>
              <a:ext uri="{FF2B5EF4-FFF2-40B4-BE49-F238E27FC236}">
                <a16:creationId xmlns:a16="http://schemas.microsoft.com/office/drawing/2014/main" id="{84E69D8C-68E8-04F4-7B5D-9E6C73FA8098}"/>
              </a:ext>
            </a:extLst>
          </p:cNvPr>
          <p:cNvSpPr txBox="1"/>
          <p:nvPr/>
        </p:nvSpPr>
        <p:spPr>
          <a:xfrm rot="10800000" flipV="1">
            <a:off x="1371455" y="7665649"/>
            <a:ext cx="14163449" cy="33855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s-ES" sz="1600" b="1" i="1" dirty="0">
                <a:latin typeface="Museo Sans Cond 500"/>
              </a:rPr>
              <a:t>*Nota : El dato de este beneficio consolida la información de acuerdo con los cambios de la valera de salario emocional  PIB 2024  versus PIB 2025</a:t>
            </a:r>
            <a:endParaRPr lang="es-ES" sz="1600" b="1" i="1" dirty="0">
              <a:latin typeface="Museo Sans Cond 500"/>
              <a:ea typeface="Calibri"/>
              <a:cs typeface="Calibri"/>
            </a:endParaRPr>
          </a:p>
        </p:txBody>
      </p:sp>
      <p:pic>
        <p:nvPicPr>
          <p:cNvPr id="2" name="Imagen 1" descr="Imagen que contiene Calendario&#10;&#10;El contenido generado por IA puede ser incorrecto.">
            <a:extLst>
              <a:ext uri="{FF2B5EF4-FFF2-40B4-BE49-F238E27FC236}">
                <a16:creationId xmlns:a16="http://schemas.microsoft.com/office/drawing/2014/main" id="{F03150BE-4EE6-1828-6A65-7149B856BB7E}"/>
              </a:ext>
            </a:extLst>
          </p:cNvPr>
          <p:cNvPicPr>
            <a:picLocks noChangeAspect="1"/>
          </p:cNvPicPr>
          <p:nvPr/>
        </p:nvPicPr>
        <p:blipFill>
          <a:blip r:embed="rId3"/>
          <a:stretch>
            <a:fillRect/>
          </a:stretch>
        </p:blipFill>
        <p:spPr>
          <a:xfrm>
            <a:off x="656564" y="3683184"/>
            <a:ext cx="14323561" cy="3841453"/>
          </a:xfrm>
          <a:prstGeom prst="rect">
            <a:avLst/>
          </a:prstGeom>
        </p:spPr>
      </p:pic>
    </p:spTree>
    <p:extLst>
      <p:ext uri="{BB962C8B-B14F-4D97-AF65-F5344CB8AC3E}">
        <p14:creationId xmlns:p14="http://schemas.microsoft.com/office/powerpoint/2010/main" val="3247541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sp>
        <p:nvSpPr>
          <p:cNvPr id="4" name="Título 5">
            <a:extLst>
              <a:ext uri="{FF2B5EF4-FFF2-40B4-BE49-F238E27FC236}">
                <a16:creationId xmlns:a16="http://schemas.microsoft.com/office/drawing/2014/main" id="{4995A2B0-C8AA-563D-B0C6-29F3C5334D74}"/>
              </a:ext>
            </a:extLst>
          </p:cNvPr>
          <p:cNvSpPr>
            <a:spLocks noGrp="1"/>
          </p:cNvSpPr>
          <p:nvPr>
            <p:ph type="title"/>
          </p:nvPr>
        </p:nvSpPr>
        <p:spPr>
          <a:xfrm>
            <a:off x="757993" y="1257652"/>
            <a:ext cx="2846598" cy="6381398"/>
          </a:xfrm>
        </p:spPr>
        <p:txBody>
          <a:bodyPr vert="horz" lIns="91440" tIns="45720" rIns="91440" bIns="45720" rtlCol="0" anchor="ctr">
            <a:normAutofit/>
          </a:bodyPr>
          <a:lstStyle/>
          <a:p>
            <a:pPr defTabSz="914400"/>
            <a:r>
              <a:rPr lang="es-ES" sz="5400" b="1" kern="1200">
                <a:solidFill>
                  <a:schemeClr val="tx1"/>
                </a:solidFill>
                <a:latin typeface="Museo Sans Condensed 900" panose="02000000000000000000" pitchFamily="2" charset="0"/>
              </a:rPr>
              <a:t>Equilibrio entre la vida personal, familiar y laboral</a:t>
            </a:r>
            <a:endParaRPr lang="en-US" sz="5400" b="1" kern="1200">
              <a:solidFill>
                <a:schemeClr val="tx1"/>
              </a:solidFill>
              <a:latin typeface="Museo Sans Condensed 900" panose="02000000000000000000" pitchFamily="2" charset="0"/>
            </a:endParaRPr>
          </a:p>
        </p:txBody>
      </p:sp>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3604591" y="1257652"/>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grpSp>
        <p:nvGrpSpPr>
          <p:cNvPr id="2" name="Grupo 1">
            <a:extLst>
              <a:ext uri="{FF2B5EF4-FFF2-40B4-BE49-F238E27FC236}">
                <a16:creationId xmlns:a16="http://schemas.microsoft.com/office/drawing/2014/main" id="{37B218C6-93C5-737D-D99A-715759B417F6}"/>
              </a:ext>
            </a:extLst>
          </p:cNvPr>
          <p:cNvGrpSpPr/>
          <p:nvPr/>
        </p:nvGrpSpPr>
        <p:grpSpPr>
          <a:xfrm>
            <a:off x="4106297" y="1852027"/>
            <a:ext cx="9151152" cy="5570756"/>
            <a:chOff x="1337027" y="1260063"/>
            <a:chExt cx="6835244" cy="2580371"/>
          </a:xfrm>
          <a:solidFill>
            <a:schemeClr val="bg1">
              <a:lumMod val="95000"/>
            </a:schemeClr>
          </a:solidFill>
        </p:grpSpPr>
        <p:sp>
          <p:nvSpPr>
            <p:cNvPr id="9" name="CuadroTexto 8">
              <a:extLst>
                <a:ext uri="{FF2B5EF4-FFF2-40B4-BE49-F238E27FC236}">
                  <a16:creationId xmlns:a16="http://schemas.microsoft.com/office/drawing/2014/main" id="{7A2B71E0-EF4D-819E-6182-4195C52BAD05}"/>
                </a:ext>
              </a:extLst>
            </p:cNvPr>
            <p:cNvSpPr txBox="1"/>
            <p:nvPr/>
          </p:nvSpPr>
          <p:spPr>
            <a:xfrm>
              <a:off x="1391533" y="1260063"/>
              <a:ext cx="6726233" cy="356405"/>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s-CO" sz="4400" b="1" u="none" strike="noStrike" kern="1200" cap="none" spc="0" normalizeH="0" baseline="0" noProof="0">
                  <a:ln>
                    <a:noFill/>
                  </a:ln>
                  <a:solidFill>
                    <a:srgbClr val="EA9B0C"/>
                  </a:solidFill>
                  <a:effectLst/>
                  <a:uLnTx/>
                  <a:uFillTx/>
                  <a:latin typeface="Museo Sans Condensed 900" panose="02000000000000000000" pitchFamily="2" charset="0"/>
                </a:rPr>
                <a:t>Comparte</a:t>
              </a:r>
              <a:r>
                <a:rPr kumimoji="0" lang="es-CO" sz="4400" b="1" u="none" strike="noStrike" kern="1200" cap="none" spc="0" normalizeH="0" baseline="0" noProof="0">
                  <a:ln>
                    <a:noFill/>
                  </a:ln>
                  <a:solidFill>
                    <a:srgbClr val="C00000"/>
                  </a:solidFill>
                  <a:effectLst/>
                  <a:uLnTx/>
                  <a:uFillTx/>
                  <a:latin typeface="Museo Sans Condensed 900" panose="02000000000000000000" pitchFamily="2" charset="0"/>
                </a:rPr>
                <a:t> </a:t>
              </a:r>
              <a:r>
                <a:rPr kumimoji="0" lang="es-CO" sz="4400" b="1" u="none" strike="noStrike" kern="1200" cap="none" spc="0" normalizeH="0" baseline="0" noProof="0">
                  <a:ln>
                    <a:noFill/>
                  </a:ln>
                  <a:solidFill>
                    <a:srgbClr val="8D28A8"/>
                  </a:solidFill>
                  <a:effectLst/>
                  <a:uLnTx/>
                  <a:uFillTx/>
                  <a:latin typeface="Mabook" pitchFamily="2" charset="0"/>
                </a:rPr>
                <a:t>en Familia</a:t>
              </a:r>
              <a:endParaRPr lang="es-CO" sz="3200">
                <a:solidFill>
                  <a:srgbClr val="8D28A8"/>
                </a:solidFill>
                <a:latin typeface="Mabook" pitchFamily="2" charset="0"/>
              </a:endParaRPr>
            </a:p>
          </p:txBody>
        </p:sp>
        <p:sp>
          <p:nvSpPr>
            <p:cNvPr id="10" name="CuadroTexto 9">
              <a:extLst>
                <a:ext uri="{FF2B5EF4-FFF2-40B4-BE49-F238E27FC236}">
                  <a16:creationId xmlns:a16="http://schemas.microsoft.com/office/drawing/2014/main" id="{11A1D350-CA46-31FD-5B24-5B23EC180BC6}"/>
                </a:ext>
              </a:extLst>
            </p:cNvPr>
            <p:cNvSpPr txBox="1"/>
            <p:nvPr/>
          </p:nvSpPr>
          <p:spPr>
            <a:xfrm>
              <a:off x="1337027" y="1616468"/>
              <a:ext cx="6835244" cy="2223966"/>
            </a:xfrm>
            <a:prstGeom prst="rect">
              <a:avLst/>
            </a:prstGeom>
            <a:noFill/>
          </p:spPr>
          <p:txBody>
            <a:bodyPr wrap="square" lIns="91440" tIns="45720" rIns="91440" bIns="45720" anchor="t">
              <a:spAutoFit/>
            </a:bodyPr>
            <a:lstStyle/>
            <a:p>
              <a:pPr marL="0" marR="0" lvl="0" indent="0" algn="just" defTabSz="457200" rtl="0" eaLnBrk="1" fontAlgn="auto" latinLnBrk="0" hangingPunct="1">
                <a:lnSpc>
                  <a:spcPct val="100000"/>
                </a:lnSpc>
                <a:spcBef>
                  <a:spcPts val="0"/>
                </a:spcBef>
                <a:spcAft>
                  <a:spcPts val="0"/>
                </a:spcAft>
                <a:buClrTx/>
                <a:buSzTx/>
                <a:buFontTx/>
                <a:buNone/>
                <a:tabLst/>
                <a:defRPr/>
              </a:pPr>
              <a:r>
                <a:rPr lang="es-MX" dirty="0">
                  <a:solidFill>
                    <a:schemeClr val="tx1">
                      <a:lumMod val="65000"/>
                      <a:lumOff val="35000"/>
                    </a:schemeClr>
                  </a:solidFill>
                  <a:latin typeface="Museo Sans Condensed"/>
                </a:rPr>
                <a:t>Espacios y actividades fuera del ámbito laboral que aporten a la unión e integración familiar.</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MX" dirty="0">
                <a:solidFill>
                  <a:schemeClr val="tx1">
                    <a:lumMod val="65000"/>
                    <a:lumOff val="35000"/>
                  </a:schemeClr>
                </a:solidFill>
                <a:latin typeface="Museo Sans Condensed"/>
              </a:endParaRPr>
            </a:p>
            <a:p>
              <a:pPr algn="just">
                <a:defRPr/>
              </a:pPr>
              <a:r>
                <a:rPr lang="es-MX" dirty="0">
                  <a:solidFill>
                    <a:schemeClr val="tx1">
                      <a:lumMod val="65000"/>
                      <a:lumOff val="35000"/>
                    </a:schemeClr>
                  </a:solidFill>
                  <a:latin typeface="Museo Sans Condensed"/>
                </a:rPr>
                <a:t>A fecha de corte 31 de diciembre se desarrollaron tres (3) actividades así:</a:t>
              </a:r>
            </a:p>
            <a:p>
              <a:pPr marL="0" marR="0" lvl="0" indent="0" algn="just" defTabSz="457200" rtl="0" eaLnBrk="1" fontAlgn="auto" latinLnBrk="0" hangingPunct="1">
                <a:lnSpc>
                  <a:spcPct val="100000"/>
                </a:lnSpc>
                <a:spcBef>
                  <a:spcPts val="0"/>
                </a:spcBef>
                <a:spcAft>
                  <a:spcPts val="0"/>
                </a:spcAft>
                <a:buClrTx/>
                <a:buSzTx/>
                <a:buFontTx/>
                <a:buNone/>
                <a:tabLst/>
                <a:defRPr/>
              </a:pPr>
              <a:endParaRPr lang="es-MX" dirty="0">
                <a:solidFill>
                  <a:schemeClr val="tx1">
                    <a:lumMod val="65000"/>
                    <a:lumOff val="35000"/>
                  </a:schemeClr>
                </a:solidFill>
                <a:latin typeface="Museo Sans Condensed"/>
              </a:endParaRPr>
            </a:p>
            <a:p>
              <a:pPr marL="457200" indent="-457200">
                <a:buAutoNum type="arabicPeriod"/>
                <a:defRPr/>
              </a:pPr>
              <a:r>
                <a:rPr lang="es-MX" b="1" dirty="0">
                  <a:solidFill>
                    <a:srgbClr val="C00000"/>
                  </a:solidFill>
                  <a:latin typeface="Museo Sans Condensed"/>
                </a:rPr>
                <a:t>Caminata ecológica </a:t>
              </a:r>
              <a:r>
                <a:rPr lang="es-MX" b="1" dirty="0" err="1">
                  <a:solidFill>
                    <a:srgbClr val="C00000"/>
                  </a:solidFill>
                  <a:latin typeface="Museo Sans Condensed"/>
                </a:rPr>
                <a:t>Pet</a:t>
              </a:r>
              <a:r>
                <a:rPr lang="es-MX" b="1" dirty="0">
                  <a:solidFill>
                    <a:srgbClr val="C00000"/>
                  </a:solidFill>
                  <a:latin typeface="Museo Sans Condensed"/>
                </a:rPr>
                <a:t> </a:t>
              </a:r>
              <a:r>
                <a:rPr lang="es-MX" b="1" dirty="0" err="1">
                  <a:solidFill>
                    <a:srgbClr val="C00000"/>
                  </a:solidFill>
                  <a:latin typeface="Museo Sans Condensed"/>
                </a:rPr>
                <a:t>Friendly</a:t>
              </a:r>
              <a:r>
                <a:rPr lang="es-MX" b="1" dirty="0">
                  <a:solidFill>
                    <a:srgbClr val="C00000"/>
                  </a:solidFill>
                  <a:latin typeface="Museo Sans Condensed"/>
                </a:rPr>
                <a:t>, </a:t>
              </a:r>
              <a:r>
                <a:rPr lang="es-MX" dirty="0">
                  <a:solidFill>
                    <a:schemeClr val="bg2">
                      <a:lumMod val="50000"/>
                    </a:schemeClr>
                  </a:solidFill>
                  <a:latin typeface="Museo Sans Condensed"/>
                </a:rPr>
                <a:t>realizada el 30 de marzo, recorrido por el Embalse del </a:t>
              </a:r>
              <a:r>
                <a:rPr lang="es-MX" dirty="0" err="1">
                  <a:solidFill>
                    <a:schemeClr val="bg2">
                      <a:lumMod val="50000"/>
                    </a:schemeClr>
                  </a:solidFill>
                  <a:latin typeface="Museo Sans Condensed"/>
                </a:rPr>
                <a:t>Neusa</a:t>
              </a:r>
              <a:r>
                <a:rPr lang="es-MX" dirty="0">
                  <a:solidFill>
                    <a:schemeClr val="bg2">
                      <a:lumMod val="50000"/>
                    </a:schemeClr>
                  </a:solidFill>
                  <a:latin typeface="Museo Sans Condensed"/>
                </a:rPr>
                <a:t>, con un total de 120 inscritos y 17 animales de compañía. ​</a:t>
              </a:r>
            </a:p>
            <a:p>
              <a:pPr marL="457200" indent="-457200">
                <a:buAutoNum type="arabicPeriod"/>
                <a:defRPr/>
              </a:pPr>
              <a:r>
                <a:rPr lang="es-MX" b="1" dirty="0">
                  <a:solidFill>
                    <a:srgbClr val="C00000"/>
                  </a:solidFill>
                  <a:latin typeface="Museo Sans Condensed"/>
                </a:rPr>
                <a:t>Caminata ecológica Laguna de Ubaque - Choachí, </a:t>
              </a:r>
              <a:r>
                <a:rPr lang="es-MX" dirty="0">
                  <a:solidFill>
                    <a:schemeClr val="bg2">
                      <a:lumMod val="50000"/>
                    </a:schemeClr>
                  </a:solidFill>
                  <a:latin typeface="Museo Sans Condensed"/>
                </a:rPr>
                <a:t>desarrollada el 27 de abril, con un total de 120 Inscritos.​</a:t>
              </a:r>
            </a:p>
            <a:p>
              <a:pPr marL="457200" indent="-457200">
                <a:buAutoNum type="arabicPeriod"/>
                <a:defRPr/>
              </a:pPr>
              <a:r>
                <a:rPr lang="es-MX" b="1" dirty="0">
                  <a:solidFill>
                    <a:srgbClr val="C00000"/>
                  </a:solidFill>
                  <a:latin typeface="Museo Sans Condensed"/>
                </a:rPr>
                <a:t>Programa Ecoturismo - Lagos de </a:t>
              </a:r>
              <a:r>
                <a:rPr lang="es-MX" b="1" dirty="0" err="1">
                  <a:solidFill>
                    <a:srgbClr val="C00000"/>
                  </a:solidFill>
                  <a:latin typeface="Museo Sans Condensed"/>
                </a:rPr>
                <a:t>Siecha</a:t>
              </a:r>
              <a:r>
                <a:rPr lang="es-MX" b="1" dirty="0">
                  <a:solidFill>
                    <a:srgbClr val="C00000"/>
                  </a:solidFill>
                  <a:latin typeface="Museo Sans Condensed"/>
                </a:rPr>
                <a:t>, </a:t>
              </a:r>
              <a:r>
                <a:rPr lang="es-MX" dirty="0">
                  <a:solidFill>
                    <a:schemeClr val="bg2">
                      <a:lumMod val="50000"/>
                    </a:schemeClr>
                  </a:solidFill>
                  <a:latin typeface="Museo Sans Condensed"/>
                </a:rPr>
                <a:t>el  domingo 27 julio, se desarrollo actividad de pesca con un total de 80 Inscritos.​</a:t>
              </a:r>
            </a:p>
            <a:p>
              <a:pPr marL="457200" indent="-457200">
                <a:buAutoNum type="arabicPeriod"/>
                <a:defRPr/>
              </a:pPr>
              <a:r>
                <a:rPr lang="es-MX" b="1" dirty="0">
                  <a:solidFill>
                    <a:srgbClr val="C00000"/>
                  </a:solidFill>
                  <a:latin typeface="Museo Sans Condensed"/>
                </a:rPr>
                <a:t>Caminata Ecológica -Laguna el Tabacal,  </a:t>
              </a:r>
              <a:r>
                <a:rPr lang="es-MX" dirty="0">
                  <a:solidFill>
                    <a:schemeClr val="bg2">
                      <a:lumMod val="50000"/>
                    </a:schemeClr>
                  </a:solidFill>
                  <a:latin typeface="Museo Sans Condensed"/>
                </a:rPr>
                <a:t>el  domingo 24 de agosto se realizó caminata en el municipio de la Vega, con un total de 65  Inscritos.​</a:t>
              </a:r>
            </a:p>
            <a:p>
              <a:pPr marL="457200" indent="-457200">
                <a:buAutoNum type="arabicPeriod"/>
                <a:defRPr/>
              </a:pPr>
              <a:r>
                <a:rPr lang="es-MX" b="1" dirty="0">
                  <a:solidFill>
                    <a:srgbClr val="C00000"/>
                  </a:solidFill>
                  <a:latin typeface="Museo Sans Condensed"/>
                </a:rPr>
                <a:t>Caminata ecológica </a:t>
              </a:r>
              <a:r>
                <a:rPr lang="es-MX" b="1" dirty="0" err="1">
                  <a:solidFill>
                    <a:srgbClr val="C00000"/>
                  </a:solidFill>
                  <a:latin typeface="Museo Sans Condensed"/>
                </a:rPr>
                <a:t>Pet</a:t>
              </a:r>
              <a:r>
                <a:rPr lang="es-MX" b="1" dirty="0">
                  <a:solidFill>
                    <a:srgbClr val="C00000"/>
                  </a:solidFill>
                  <a:latin typeface="Museo Sans Condensed"/>
                </a:rPr>
                <a:t> </a:t>
              </a:r>
              <a:r>
                <a:rPr lang="es-MX" b="1" dirty="0" err="1">
                  <a:solidFill>
                    <a:srgbClr val="C00000"/>
                  </a:solidFill>
                  <a:latin typeface="Museo Sans Condensed"/>
                </a:rPr>
                <a:t>Friendly</a:t>
              </a:r>
              <a:r>
                <a:rPr lang="es-MX" b="1" dirty="0">
                  <a:solidFill>
                    <a:srgbClr val="C00000"/>
                  </a:solidFill>
                  <a:latin typeface="Museo Sans Condensed"/>
                </a:rPr>
                <a:t> Farallones del Sutatausa, </a:t>
              </a:r>
              <a:r>
                <a:rPr lang="es-MX" dirty="0">
                  <a:solidFill>
                    <a:schemeClr val="bg2">
                      <a:lumMod val="50000"/>
                    </a:schemeClr>
                  </a:solidFill>
                  <a:latin typeface="Museo Sans Condensed"/>
                </a:rPr>
                <a:t>realizada el domingo 28  de </a:t>
              </a:r>
            </a:p>
            <a:p>
              <a:pPr>
                <a:defRPr/>
              </a:pPr>
              <a:r>
                <a:rPr lang="es-MX" dirty="0">
                  <a:solidFill>
                    <a:schemeClr val="bg2">
                      <a:lumMod val="50000"/>
                    </a:schemeClr>
                  </a:solidFill>
                  <a:latin typeface="Museo Sans Condensed"/>
                </a:rPr>
                <a:t>septiembre, con un total de 70 inscritos y 13 animales de compañía.​</a:t>
              </a:r>
            </a:p>
            <a:p>
              <a:pPr marL="342900" indent="-342900">
                <a:buFont typeface="+mj-lt"/>
                <a:buAutoNum type="arabicPeriod" startAt="6"/>
                <a:defRPr/>
              </a:pPr>
              <a:r>
                <a:rPr lang="es-MX" b="1" dirty="0">
                  <a:solidFill>
                    <a:srgbClr val="C00000"/>
                  </a:solidFill>
                  <a:latin typeface="Museo Sans Condensed"/>
                </a:rPr>
                <a:t>   Programa Ecoturismo – Natural Extreme</a:t>
              </a:r>
              <a:r>
                <a:rPr lang="es-MX" dirty="0">
                  <a:solidFill>
                    <a:schemeClr val="tx1">
                      <a:lumMod val="65000"/>
                      <a:lumOff val="35000"/>
                    </a:schemeClr>
                  </a:solidFill>
                  <a:latin typeface="Museo Sans Condensed"/>
                </a:rPr>
                <a:t>, realizada el 23 de noviembre, deportes extremos </a:t>
              </a:r>
            </a:p>
            <a:p>
              <a:pPr>
                <a:defRPr/>
              </a:pPr>
              <a:r>
                <a:rPr lang="es-MX" dirty="0">
                  <a:solidFill>
                    <a:schemeClr val="tx1">
                      <a:lumMod val="65000"/>
                      <a:lumOff val="35000"/>
                    </a:schemeClr>
                  </a:solidFill>
                  <a:latin typeface="Museo Sans Condensed"/>
                </a:rPr>
                <a:t>como </a:t>
              </a:r>
              <a:r>
                <a:rPr lang="es-MX" dirty="0" err="1">
                  <a:solidFill>
                    <a:schemeClr val="tx1">
                      <a:lumMod val="65000"/>
                      <a:lumOff val="35000"/>
                    </a:schemeClr>
                  </a:solidFill>
                  <a:latin typeface="Museo Sans Condensed"/>
                </a:rPr>
                <a:t>torrentismo</a:t>
              </a:r>
              <a:r>
                <a:rPr lang="es-MX" dirty="0">
                  <a:solidFill>
                    <a:schemeClr val="tx1">
                      <a:lumMod val="65000"/>
                      <a:lumOff val="35000"/>
                    </a:schemeClr>
                  </a:solidFill>
                  <a:latin typeface="Museo Sans Condensed"/>
                </a:rPr>
                <a:t> y rafting, con un total de 95 inscritos. </a:t>
              </a:r>
            </a:p>
            <a:p>
              <a:pPr marL="457200" indent="-457200">
                <a:buFont typeface="+mj-lt"/>
                <a:buAutoNum type="arabicPeriod" startAt="7"/>
                <a:defRPr/>
              </a:pPr>
              <a:r>
                <a:rPr lang="es-MX" b="1" dirty="0">
                  <a:solidFill>
                    <a:srgbClr val="C00000"/>
                  </a:solidFill>
                  <a:latin typeface="Museo Sans Condensed"/>
                </a:rPr>
                <a:t>Recorrido Luces Navideñas</a:t>
              </a:r>
              <a:r>
                <a:rPr lang="es-MX" dirty="0">
                  <a:solidFill>
                    <a:schemeClr val="tx1">
                      <a:lumMod val="65000"/>
                      <a:lumOff val="35000"/>
                    </a:schemeClr>
                  </a:solidFill>
                  <a:latin typeface="Museo Sans Condensed"/>
                </a:rPr>
                <a:t>, desarrollada el 13 de diciembre, con un total de 200</a:t>
              </a:r>
              <a:r>
                <a:rPr lang="es-ES" dirty="0">
                  <a:solidFill>
                    <a:schemeClr val="tx1">
                      <a:lumMod val="65000"/>
                      <a:lumOff val="35000"/>
                    </a:schemeClr>
                  </a:solidFill>
                  <a:latin typeface="Museo Sans Condensed"/>
                </a:rPr>
                <a:t> Inscritos.</a:t>
              </a:r>
            </a:p>
          </p:txBody>
        </p:sp>
      </p:grpSp>
      <p:pic>
        <p:nvPicPr>
          <p:cNvPr id="11" name="Gráfico 10">
            <a:extLst>
              <a:ext uri="{FF2B5EF4-FFF2-40B4-BE49-F238E27FC236}">
                <a16:creationId xmlns:a16="http://schemas.microsoft.com/office/drawing/2014/main" id="{0AD3BCC6-C75B-41A3-EF37-8FE2F5D67B6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243968" y="5829300"/>
            <a:ext cx="3052151" cy="2490738"/>
          </a:xfrm>
          <a:prstGeom prst="rect">
            <a:avLst/>
          </a:prstGeom>
        </p:spPr>
      </p:pic>
    </p:spTree>
    <p:extLst>
      <p:ext uri="{BB962C8B-B14F-4D97-AF65-F5344CB8AC3E}">
        <p14:creationId xmlns:p14="http://schemas.microsoft.com/office/powerpoint/2010/main" val="165291272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8772E2D5-2B12-FBDF-D29D-60FBC30A7EB1}"/>
            </a:ext>
          </a:extLst>
        </p:cNvPr>
        <p:cNvGrpSpPr/>
        <p:nvPr/>
      </p:nvGrpSpPr>
      <p:grpSpPr>
        <a:xfrm>
          <a:off x="0" y="0"/>
          <a:ext cx="0" cy="0"/>
          <a:chOff x="0" y="0"/>
          <a:chExt cx="0" cy="0"/>
        </a:xfrm>
      </p:grpSpPr>
      <p:sp>
        <p:nvSpPr>
          <p:cNvPr id="4" name="Título 5">
            <a:extLst>
              <a:ext uri="{FF2B5EF4-FFF2-40B4-BE49-F238E27FC236}">
                <a16:creationId xmlns:a16="http://schemas.microsoft.com/office/drawing/2014/main" id="{4995A2B0-C8AA-563D-B0C6-29F3C5334D74}"/>
              </a:ext>
            </a:extLst>
          </p:cNvPr>
          <p:cNvSpPr>
            <a:spLocks noGrp="1"/>
          </p:cNvSpPr>
          <p:nvPr>
            <p:ph type="title"/>
          </p:nvPr>
        </p:nvSpPr>
        <p:spPr>
          <a:xfrm>
            <a:off x="926433" y="1374696"/>
            <a:ext cx="2956456" cy="6484398"/>
          </a:xfrm>
        </p:spPr>
        <p:txBody>
          <a:bodyPr vert="horz" lIns="91440" tIns="45720" rIns="91440" bIns="45720" rtlCol="0" anchor="ctr">
            <a:normAutofit/>
          </a:bodyPr>
          <a:lstStyle/>
          <a:p>
            <a:pPr defTabSz="914400"/>
            <a:r>
              <a:rPr lang="es-ES" sz="5400" b="1" kern="1200">
                <a:solidFill>
                  <a:schemeClr val="tx1"/>
                </a:solidFill>
                <a:latin typeface="Museo Sans Condensed 900" panose="02000000000000000000" pitchFamily="2" charset="0"/>
              </a:rPr>
              <a:t>Equilibrio entre la vida personal, familiar y laboral</a:t>
            </a:r>
            <a:endParaRPr lang="en-US" sz="5400" b="1" kern="1200">
              <a:solidFill>
                <a:schemeClr val="tx1"/>
              </a:solidFill>
              <a:latin typeface="Museo Sans Condensed 900" panose="02000000000000000000" pitchFamily="2" charset="0"/>
            </a:endParaRPr>
          </a:p>
        </p:txBody>
      </p:sp>
      <p:sp>
        <p:nvSpPr>
          <p:cNvPr id="5" name="CuadroTexto 4">
            <a:extLst>
              <a:ext uri="{FF2B5EF4-FFF2-40B4-BE49-F238E27FC236}">
                <a16:creationId xmlns:a16="http://schemas.microsoft.com/office/drawing/2014/main" id="{6C68D1A7-93FC-1071-C7D4-DDC44B4F99F0}"/>
              </a:ext>
            </a:extLst>
          </p:cNvPr>
          <p:cNvSpPr txBox="1"/>
          <p:nvPr/>
        </p:nvSpPr>
        <p:spPr>
          <a:xfrm>
            <a:off x="4764144" y="5441813"/>
            <a:ext cx="8957563" cy="1203536"/>
          </a:xfrm>
          <a:prstGeom prst="rect">
            <a:avLst/>
          </a:prstGeom>
        </p:spPr>
        <p:txBody>
          <a:bodyPr vert="horz" lIns="91440" tIns="45720" rIns="91440" bIns="45720" rtlCol="0" anchor="t">
            <a:normAutofit fontScale="92500"/>
          </a:bodyPr>
          <a:lstStyle/>
          <a:p>
            <a:pPr algn="just" defTabSz="914400">
              <a:lnSpc>
                <a:spcPct val="90000"/>
              </a:lnSpc>
              <a:spcAft>
                <a:spcPts val="600"/>
              </a:spcAft>
            </a:pPr>
            <a:r>
              <a:rPr lang="es-ES">
                <a:solidFill>
                  <a:schemeClr val="tx1">
                    <a:lumMod val="65000"/>
                    <a:lumOff val="35000"/>
                  </a:schemeClr>
                </a:solidFill>
                <a:latin typeface="Museo Sans Condensed" panose="02000000000000000000" pitchFamily="2" charset="0"/>
              </a:rPr>
              <a:t>En el marco de las iniciativas que implementa la Secretaría General de la Alcaldía Mayor de Bogotá, y que buscan promover en los servidores (as) de la Secretaría General el equilibrio entre la vida persona, familiar y laboral protegiendo su dimensión personal y familiar impactando su  bienestar laboral, a fecha de corte 30 de septiembre de 2025,  se ha realizado el disfrute de 846 beneficios en el marco de  estas iniciativas.</a:t>
            </a:r>
          </a:p>
          <a:p>
            <a:pPr algn="just" defTabSz="914400">
              <a:lnSpc>
                <a:spcPct val="90000"/>
              </a:lnSpc>
              <a:spcAft>
                <a:spcPts val="600"/>
              </a:spcAft>
            </a:pPr>
            <a:endParaRPr lang="en-US" sz="2300">
              <a:latin typeface="Museo Sans Cond 500" panose="02000000000000000000"/>
            </a:endParaRPr>
          </a:p>
        </p:txBody>
      </p:sp>
      <p:graphicFrame>
        <p:nvGraphicFramePr>
          <p:cNvPr id="6" name="Tabla 5">
            <a:extLst>
              <a:ext uri="{FF2B5EF4-FFF2-40B4-BE49-F238E27FC236}">
                <a16:creationId xmlns:a16="http://schemas.microsoft.com/office/drawing/2014/main" id="{4F1E40E8-B002-4A7E-3D18-0DF63DA532C2}"/>
              </a:ext>
            </a:extLst>
          </p:cNvPr>
          <p:cNvGraphicFramePr>
            <a:graphicFrameLocks noGrp="1"/>
          </p:cNvGraphicFramePr>
          <p:nvPr>
            <p:extLst>
              <p:ext uri="{D42A27DB-BD31-4B8C-83A1-F6EECF244321}">
                <p14:modId xmlns:p14="http://schemas.microsoft.com/office/powerpoint/2010/main" val="682706200"/>
              </p:ext>
            </p:extLst>
          </p:nvPr>
        </p:nvGraphicFramePr>
        <p:xfrm>
          <a:off x="4764143" y="1868568"/>
          <a:ext cx="8957564" cy="2967063"/>
        </p:xfrm>
        <a:graphic>
          <a:graphicData uri="http://schemas.openxmlformats.org/drawingml/2006/table">
            <a:tbl>
              <a:tblPr firstRow="1" firstCol="1" bandRow="1">
                <a:tableStyleId>{72833802-FEF1-4C79-8D5D-14CF1EAF98D9}</a:tableStyleId>
              </a:tblPr>
              <a:tblGrid>
                <a:gridCol w="6072807">
                  <a:extLst>
                    <a:ext uri="{9D8B030D-6E8A-4147-A177-3AD203B41FA5}">
                      <a16:colId xmlns:a16="http://schemas.microsoft.com/office/drawing/2014/main" val="2024030961"/>
                    </a:ext>
                  </a:extLst>
                </a:gridCol>
                <a:gridCol w="2884757">
                  <a:extLst>
                    <a:ext uri="{9D8B030D-6E8A-4147-A177-3AD203B41FA5}">
                      <a16:colId xmlns:a16="http://schemas.microsoft.com/office/drawing/2014/main" val="4024964462"/>
                    </a:ext>
                  </a:extLst>
                </a:gridCol>
              </a:tblGrid>
              <a:tr h="482403">
                <a:tc>
                  <a:txBody>
                    <a:bodyPr/>
                    <a:lstStyle/>
                    <a:p>
                      <a:pPr algn="ctr">
                        <a:lnSpc>
                          <a:spcPct val="100000"/>
                        </a:lnSpc>
                        <a:spcBef>
                          <a:spcPts val="600"/>
                        </a:spcBef>
                        <a:spcAft>
                          <a:spcPts val="600"/>
                        </a:spcAft>
                      </a:pPr>
                      <a:r>
                        <a:rPr lang="es-CO" sz="2400" b="1" kern="1200" dirty="0">
                          <a:solidFill>
                            <a:schemeClr val="bg1"/>
                          </a:solidFill>
                        </a:rPr>
                        <a:t>Iniciativa</a:t>
                      </a:r>
                      <a:endParaRPr lang="es-CO" sz="2400" b="1" kern="1200" dirty="0">
                        <a:solidFill>
                          <a:schemeClr val="bg1"/>
                        </a:solidFill>
                        <a:latin typeface="Museo Sans Condensed 700" panose="02000000000000000000" pitchFamily="2" charset="77"/>
                        <a:ea typeface="+mn-ea"/>
                        <a:cs typeface="+mn-cs"/>
                      </a:endParaRPr>
                    </a:p>
                  </a:txBody>
                  <a:tcPr marL="82968" marR="82968" marT="0" marB="0">
                    <a:lnR w="12700" cap="flat" cmpd="sng" algn="ctr">
                      <a:solidFill>
                        <a:schemeClr val="bg1"/>
                      </a:solidFill>
                      <a:prstDash val="solid"/>
                      <a:round/>
                      <a:headEnd type="none" w="med" len="med"/>
                      <a:tailEnd type="none" w="med" len="med"/>
                    </a:lnR>
                  </a:tcPr>
                </a:tc>
                <a:tc>
                  <a:txBody>
                    <a:bodyPr/>
                    <a:lstStyle/>
                    <a:p>
                      <a:pPr algn="ctr">
                        <a:lnSpc>
                          <a:spcPct val="100000"/>
                        </a:lnSpc>
                        <a:spcBef>
                          <a:spcPts val="600"/>
                        </a:spcBef>
                        <a:spcAft>
                          <a:spcPts val="600"/>
                        </a:spcAft>
                      </a:pPr>
                      <a:r>
                        <a:rPr lang="es-ES" sz="2400" b="1" kern="1200" dirty="0">
                          <a:solidFill>
                            <a:schemeClr val="bg1"/>
                          </a:solidFill>
                        </a:rPr>
                        <a:t>N</a:t>
                      </a:r>
                      <a:r>
                        <a:rPr lang="es-CO" sz="2400" b="1" kern="1200" dirty="0">
                          <a:solidFill>
                            <a:schemeClr val="bg1"/>
                          </a:solidFill>
                        </a:rPr>
                        <a:t>° Servidores(as)</a:t>
                      </a:r>
                      <a:endParaRPr lang="es-CO" sz="2400" b="1" kern="1200" dirty="0">
                        <a:solidFill>
                          <a:schemeClr val="bg1"/>
                        </a:solidFill>
                        <a:latin typeface="Museo Sans Condensed 700" panose="02000000000000000000" pitchFamily="2" charset="77"/>
                        <a:ea typeface="+mn-ea"/>
                        <a:cs typeface="+mn-cs"/>
                      </a:endParaRPr>
                    </a:p>
                  </a:txBody>
                  <a:tcPr marL="82968" marR="82968" marT="0" marB="0">
                    <a:lnL w="12700" cap="flat" cmpd="sng" algn="ctr">
                      <a:solidFill>
                        <a:schemeClr val="bg1"/>
                      </a:solidFill>
                      <a:prstDash val="solid"/>
                      <a:round/>
                      <a:headEnd type="none" w="med" len="med"/>
                      <a:tailEnd type="none" w="med" len="med"/>
                    </a:lnL>
                  </a:tcPr>
                </a:tc>
                <a:extLst>
                  <a:ext uri="{0D108BD9-81ED-4DB2-BD59-A6C34878D82A}">
                    <a16:rowId xmlns:a16="http://schemas.microsoft.com/office/drawing/2014/main" val="561815457"/>
                  </a:ext>
                </a:extLst>
              </a:tr>
              <a:tr h="486747">
                <a:tc>
                  <a:txBody>
                    <a:bodyPr/>
                    <a:lstStyle/>
                    <a:p>
                      <a:pPr algn="ctr">
                        <a:lnSpc>
                          <a:spcPct val="100000"/>
                        </a:lnSpc>
                        <a:spcBef>
                          <a:spcPts val="600"/>
                        </a:spcBef>
                        <a:spcAft>
                          <a:spcPts val="600"/>
                        </a:spcAft>
                      </a:pPr>
                      <a:r>
                        <a:rPr lang="es-CO" sz="2400" b="0" kern="1200" dirty="0">
                          <a:solidFill>
                            <a:schemeClr val="tx1"/>
                          </a:solidFill>
                          <a:latin typeface="Museo Sans Condensed 500"/>
                        </a:rPr>
                        <a:t>Política de Teletrabajo </a:t>
                      </a:r>
                      <a:endParaRPr lang="es-CO" sz="2400" b="0" kern="1200" dirty="0">
                        <a:solidFill>
                          <a:schemeClr val="tx1"/>
                        </a:solidFill>
                        <a:latin typeface="Museo Sans Condensed 500"/>
                        <a:ea typeface="+mn-ea"/>
                        <a:cs typeface="+mn-cs"/>
                      </a:endParaRPr>
                    </a:p>
                  </a:txBody>
                  <a:tcPr marL="82968" marR="82968"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marL="0" algn="ctr" defTabSz="1187988" rtl="0" eaLnBrk="1" latinLnBrk="0" hangingPunct="1">
                        <a:lnSpc>
                          <a:spcPct val="100000"/>
                        </a:lnSpc>
                        <a:spcBef>
                          <a:spcPts val="600"/>
                        </a:spcBef>
                        <a:spcAft>
                          <a:spcPts val="600"/>
                        </a:spcAft>
                      </a:pPr>
                      <a:r>
                        <a:rPr lang="es-CO" sz="2400" b="0" kern="1200" dirty="0">
                          <a:solidFill>
                            <a:schemeClr val="tx1"/>
                          </a:solidFill>
                          <a:latin typeface="Museo Sans Condensed 500"/>
                        </a:rPr>
                        <a:t>252</a:t>
                      </a:r>
                      <a:endParaRPr lang="es-CO" sz="2400" b="0" kern="1200" dirty="0">
                        <a:solidFill>
                          <a:schemeClr val="tx1"/>
                        </a:solidFill>
                        <a:latin typeface="Museo Sans Condensed 500"/>
                        <a:ea typeface="+mn-ea"/>
                        <a:cs typeface="+mn-cs"/>
                      </a:endParaRPr>
                    </a:p>
                  </a:txBody>
                  <a:tcPr marL="82968" marR="82968" marT="0" marB="0" anchor="ct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3327180019"/>
                  </a:ext>
                </a:extLst>
              </a:tr>
              <a:tr h="486747">
                <a:tc>
                  <a:txBody>
                    <a:bodyPr/>
                    <a:lstStyle/>
                    <a:p>
                      <a:pPr marL="0" algn="ctr" rtl="0" eaLnBrk="1" latinLnBrk="0" hangingPunct="1">
                        <a:lnSpc>
                          <a:spcPct val="100000"/>
                        </a:lnSpc>
                        <a:spcBef>
                          <a:spcPts val="600"/>
                        </a:spcBef>
                        <a:spcAft>
                          <a:spcPts val="600"/>
                        </a:spcAft>
                      </a:pPr>
                      <a:r>
                        <a:rPr lang="es-CO" sz="2400" b="0" kern="1200" dirty="0">
                          <a:solidFill>
                            <a:schemeClr val="tx1"/>
                          </a:solidFill>
                          <a:latin typeface="Museo Sans Condensed 500"/>
                        </a:rPr>
                        <a:t>Descanso compensado Fin de Año</a:t>
                      </a:r>
                      <a:endParaRPr lang="es-CO" sz="2400" b="0" kern="1200" dirty="0">
                        <a:solidFill>
                          <a:schemeClr val="tx1"/>
                        </a:solidFill>
                        <a:latin typeface="Museo Sans Condensed 500" panose="02000000000000000000" pitchFamily="2" charset="0"/>
                        <a:ea typeface="+mn-ea"/>
                        <a:cs typeface="+mn-cs"/>
                      </a:endParaRPr>
                    </a:p>
                  </a:txBody>
                  <a:tcPr marL="82968" marR="82968"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marL="0" algn="ctr" defTabSz="1187988" rtl="0" eaLnBrk="1" latinLnBrk="0" hangingPunct="1">
                        <a:lnSpc>
                          <a:spcPct val="100000"/>
                        </a:lnSpc>
                        <a:spcBef>
                          <a:spcPts val="600"/>
                        </a:spcBef>
                        <a:spcAft>
                          <a:spcPts val="600"/>
                        </a:spcAft>
                      </a:pPr>
                      <a:r>
                        <a:rPr lang="es-CO" sz="2400" b="0" kern="1200" dirty="0">
                          <a:solidFill>
                            <a:schemeClr val="tx1"/>
                          </a:solidFill>
                          <a:latin typeface="Museo Sans Condensed 500"/>
                        </a:rPr>
                        <a:t>504</a:t>
                      </a:r>
                      <a:endParaRPr lang="es-CO" sz="2400" b="0" kern="1200" dirty="0">
                        <a:solidFill>
                          <a:schemeClr val="tx1"/>
                        </a:solidFill>
                        <a:latin typeface="Museo Sans Condensed 500"/>
                        <a:ea typeface="+mn-ea"/>
                        <a:cs typeface="+mn-cs"/>
                      </a:endParaRPr>
                    </a:p>
                  </a:txBody>
                  <a:tcPr marL="82968" marR="82968" marT="0" marB="0" anchor="ct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3154281105"/>
                  </a:ext>
                </a:extLst>
              </a:tr>
              <a:tr h="537672">
                <a:tc>
                  <a:txBody>
                    <a:bodyPr/>
                    <a:lstStyle/>
                    <a:p>
                      <a:pPr marL="0" algn="ctr" defTabSz="1187988" rtl="0" eaLnBrk="1" latinLnBrk="0" hangingPunct="1">
                        <a:lnSpc>
                          <a:spcPct val="100000"/>
                        </a:lnSpc>
                        <a:spcBef>
                          <a:spcPts val="600"/>
                        </a:spcBef>
                        <a:spcAft>
                          <a:spcPts val="600"/>
                        </a:spcAft>
                      </a:pPr>
                      <a:r>
                        <a:rPr lang="es-CO" sz="2400" b="0" kern="1200" dirty="0">
                          <a:solidFill>
                            <a:schemeClr val="tx1"/>
                          </a:solidFill>
                          <a:latin typeface="Museo Sans Condensed 500"/>
                        </a:rPr>
                        <a:t>Horarios flexibles y horarios laborales escalonados</a:t>
                      </a:r>
                      <a:endParaRPr lang="es-CO" sz="2400" b="0" kern="1200" dirty="0">
                        <a:solidFill>
                          <a:schemeClr val="tx1"/>
                        </a:solidFill>
                        <a:latin typeface="Museo Sans Condensed 500"/>
                        <a:ea typeface="+mn-ea"/>
                        <a:cs typeface="+mn-cs"/>
                      </a:endParaRPr>
                    </a:p>
                  </a:txBody>
                  <a:tcPr marL="82968" marR="82968"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marL="0" algn="ctr" defTabSz="1187988" rtl="0" eaLnBrk="1" latinLnBrk="0" hangingPunct="1">
                        <a:lnSpc>
                          <a:spcPct val="100000"/>
                        </a:lnSpc>
                        <a:spcBef>
                          <a:spcPts val="600"/>
                        </a:spcBef>
                        <a:spcAft>
                          <a:spcPts val="600"/>
                        </a:spcAft>
                      </a:pPr>
                      <a:r>
                        <a:rPr lang="es-CO" sz="2400" b="0" kern="1200" dirty="0">
                          <a:solidFill>
                            <a:schemeClr val="tx1"/>
                          </a:solidFill>
                          <a:latin typeface="Museo Sans Condensed 500"/>
                        </a:rPr>
                        <a:t>100</a:t>
                      </a:r>
                      <a:endParaRPr lang="es-CO" sz="2400" b="0" kern="1200" dirty="0">
                        <a:solidFill>
                          <a:schemeClr val="tx1"/>
                        </a:solidFill>
                        <a:latin typeface="Museo Sans Condensed 500"/>
                        <a:ea typeface="+mn-ea"/>
                        <a:cs typeface="+mn-cs"/>
                      </a:endParaRPr>
                    </a:p>
                  </a:txBody>
                  <a:tcPr marL="82968" marR="82968" marT="0" marB="0" anchor="ct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1707205441"/>
                  </a:ext>
                </a:extLst>
              </a:tr>
              <a:tr h="486747">
                <a:tc>
                  <a:txBody>
                    <a:bodyPr/>
                    <a:lstStyle/>
                    <a:p>
                      <a:pPr marL="0" algn="ctr" defTabSz="1187988" rtl="0" eaLnBrk="1" latinLnBrk="0" hangingPunct="1">
                        <a:lnSpc>
                          <a:spcPct val="100000"/>
                        </a:lnSpc>
                        <a:spcBef>
                          <a:spcPts val="600"/>
                        </a:spcBef>
                        <a:spcAft>
                          <a:spcPts val="600"/>
                        </a:spcAft>
                      </a:pPr>
                      <a:r>
                        <a:rPr lang="es-CO" sz="2400" b="0" kern="1200" dirty="0">
                          <a:solidFill>
                            <a:schemeClr val="tx1"/>
                          </a:solidFill>
                          <a:latin typeface="Museo Sans Condensed 500"/>
                        </a:rPr>
                        <a:t>Política de Desconexión Laboral</a:t>
                      </a:r>
                      <a:endParaRPr lang="es-CO" sz="2400" b="0" kern="1200" dirty="0">
                        <a:solidFill>
                          <a:schemeClr val="tx1"/>
                        </a:solidFill>
                        <a:latin typeface="Museo Sans Condensed 500"/>
                        <a:ea typeface="+mn-ea"/>
                        <a:cs typeface="+mn-cs"/>
                      </a:endParaRPr>
                    </a:p>
                  </a:txBody>
                  <a:tcPr marL="82968" marR="82968"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algn="ctr">
                        <a:lnSpc>
                          <a:spcPct val="100000"/>
                        </a:lnSpc>
                        <a:spcBef>
                          <a:spcPts val="600"/>
                        </a:spcBef>
                        <a:spcAft>
                          <a:spcPts val="600"/>
                        </a:spcAft>
                      </a:pPr>
                      <a:r>
                        <a:rPr lang="es-CO" sz="2400" b="0" kern="1200" dirty="0">
                          <a:solidFill>
                            <a:schemeClr val="tx1"/>
                          </a:solidFill>
                          <a:latin typeface="Museo Sans Condensed 500"/>
                          <a:ea typeface="+mn-ea"/>
                          <a:cs typeface="+mn-cs"/>
                        </a:rPr>
                        <a:t>N/A</a:t>
                      </a:r>
                    </a:p>
                  </a:txBody>
                  <a:tcPr marL="82968" marR="82968" marT="0" marB="0" anchor="ct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2611886984"/>
                  </a:ext>
                </a:extLst>
              </a:tr>
              <a:tr h="486747">
                <a:tc>
                  <a:txBody>
                    <a:bodyPr/>
                    <a:lstStyle/>
                    <a:p>
                      <a:pPr algn="ctr">
                        <a:lnSpc>
                          <a:spcPct val="100000"/>
                        </a:lnSpc>
                        <a:spcBef>
                          <a:spcPts val="600"/>
                        </a:spcBef>
                        <a:spcAft>
                          <a:spcPts val="600"/>
                        </a:spcAft>
                      </a:pPr>
                      <a:r>
                        <a:rPr lang="es-CO" sz="2800" b="1" kern="1200" dirty="0">
                          <a:solidFill>
                            <a:srgbClr val="C00000"/>
                          </a:solidFill>
                        </a:rPr>
                        <a:t>Total</a:t>
                      </a:r>
                      <a:endParaRPr lang="es-CO" sz="2800" b="1" kern="1200" dirty="0">
                        <a:solidFill>
                          <a:srgbClr val="C00000"/>
                        </a:solidFill>
                        <a:latin typeface="Museo Sans Condensed 700" panose="02000000000000000000" pitchFamily="2" charset="77"/>
                        <a:ea typeface="+mn-ea"/>
                        <a:cs typeface="+mn-cs"/>
                      </a:endParaRPr>
                    </a:p>
                  </a:txBody>
                  <a:tcPr marL="82968" marR="82968" marT="0" marB="0" anchor="ctr">
                    <a:lnR w="12700" cap="flat" cmpd="sng" algn="ctr">
                      <a:solidFill>
                        <a:schemeClr val="accent2">
                          <a:lumMod val="60000"/>
                          <a:lumOff val="40000"/>
                        </a:schemeClr>
                      </a:solidFill>
                      <a:prstDash val="solid"/>
                      <a:round/>
                      <a:headEnd type="none" w="med" len="med"/>
                      <a:tailEnd type="none" w="med" len="med"/>
                    </a:lnR>
                  </a:tcPr>
                </a:tc>
                <a:tc>
                  <a:txBody>
                    <a:bodyPr/>
                    <a:lstStyle/>
                    <a:p>
                      <a:pPr marL="0" algn="ctr" defTabSz="1187988" rtl="0" eaLnBrk="1" latinLnBrk="0" hangingPunct="1">
                        <a:lnSpc>
                          <a:spcPct val="100000"/>
                        </a:lnSpc>
                        <a:spcBef>
                          <a:spcPts val="600"/>
                        </a:spcBef>
                        <a:spcAft>
                          <a:spcPts val="600"/>
                        </a:spcAft>
                      </a:pPr>
                      <a:r>
                        <a:rPr lang="es-CO" sz="2800" b="1" kern="1200" dirty="0">
                          <a:solidFill>
                            <a:srgbClr val="C00000"/>
                          </a:solidFill>
                        </a:rPr>
                        <a:t>846</a:t>
                      </a:r>
                      <a:endParaRPr lang="es-CO" sz="2800" b="1" kern="1200" dirty="0">
                        <a:solidFill>
                          <a:srgbClr val="C00000"/>
                        </a:solidFill>
                        <a:latin typeface="Museo Sans Condensed 700" panose="02000000000000000000" pitchFamily="2" charset="77"/>
                        <a:ea typeface="+mn-ea"/>
                        <a:cs typeface="+mn-cs"/>
                      </a:endParaRPr>
                    </a:p>
                  </a:txBody>
                  <a:tcPr marL="82968" marR="82968" marT="0" marB="0" anchor="ctr">
                    <a:lnL w="12700" cap="flat" cmpd="sng" algn="ctr">
                      <a:solidFill>
                        <a:schemeClr val="accent2">
                          <a:lumMod val="60000"/>
                          <a:lumOff val="40000"/>
                        </a:schemeClr>
                      </a:solidFill>
                      <a:prstDash val="solid"/>
                      <a:round/>
                      <a:headEnd type="none" w="med" len="med"/>
                      <a:tailEnd type="none" w="med" len="med"/>
                    </a:lnL>
                  </a:tcPr>
                </a:tc>
                <a:extLst>
                  <a:ext uri="{0D108BD9-81ED-4DB2-BD59-A6C34878D82A}">
                    <a16:rowId xmlns:a16="http://schemas.microsoft.com/office/drawing/2014/main" val="3490201018"/>
                  </a:ext>
                </a:extLst>
              </a:tr>
            </a:tbl>
          </a:graphicData>
        </a:graphic>
      </p:graphicFrame>
      <p:cxnSp>
        <p:nvCxnSpPr>
          <p:cNvPr id="8" name="Conector recto 7">
            <a:extLst>
              <a:ext uri="{FF2B5EF4-FFF2-40B4-BE49-F238E27FC236}">
                <a16:creationId xmlns:a16="http://schemas.microsoft.com/office/drawing/2014/main" id="{0ABB72BC-9032-B142-5610-B2A5411E46A1}"/>
              </a:ext>
            </a:extLst>
          </p:cNvPr>
          <p:cNvCxnSpPr>
            <a:cxnSpLocks/>
          </p:cNvCxnSpPr>
          <p:nvPr/>
        </p:nvCxnSpPr>
        <p:spPr>
          <a:xfrm flipV="1">
            <a:off x="3913959" y="1281930"/>
            <a:ext cx="0" cy="6464960"/>
          </a:xfrm>
          <a:prstGeom prst="line">
            <a:avLst/>
          </a:prstGeom>
          <a:ln w="57150"/>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464307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59DD94CC-58CF-3425-FBE1-0597631488ED}"/>
            </a:ext>
          </a:extLst>
        </p:cNvPr>
        <p:cNvGrpSpPr/>
        <p:nvPr/>
      </p:nvGrpSpPr>
      <p:grpSpPr>
        <a:xfrm>
          <a:off x="0" y="0"/>
          <a:ext cx="0" cy="0"/>
          <a:chOff x="0" y="0"/>
          <a:chExt cx="0" cy="0"/>
        </a:xfrm>
      </p:grpSpPr>
      <p:sp>
        <p:nvSpPr>
          <p:cNvPr id="20" name="TextBox 31">
            <a:extLst>
              <a:ext uri="{FF2B5EF4-FFF2-40B4-BE49-F238E27FC236}">
                <a16:creationId xmlns:a16="http://schemas.microsoft.com/office/drawing/2014/main" id="{5382A14E-ACCF-A287-52CF-06610917EEAE}"/>
              </a:ext>
            </a:extLst>
          </p:cNvPr>
          <p:cNvSpPr txBox="1"/>
          <p:nvPr/>
        </p:nvSpPr>
        <p:spPr>
          <a:xfrm>
            <a:off x="2459901" y="5841446"/>
            <a:ext cx="2876654" cy="2051844"/>
          </a:xfrm>
          <a:prstGeom prst="rect">
            <a:avLst/>
          </a:prstGeom>
        </p:spPr>
        <p:txBody>
          <a:bodyPr lIns="0" tIns="0" rIns="0" bIns="0" rtlCol="0" anchor="t">
            <a:spAutoFit/>
          </a:bodyPr>
          <a:lstStyle/>
          <a:p>
            <a:pPr algn="ctr" defTabSz="609630">
              <a:lnSpc>
                <a:spcPts val="3227"/>
              </a:lnSpc>
            </a:pPr>
            <a:r>
              <a:rPr lang="es-CO" sz="2933" b="1" noProof="0">
                <a:solidFill>
                  <a:srgbClr val="B80C0B"/>
                </a:solidFill>
                <a:latin typeface="Museo Sans Cond 500"/>
                <a:ea typeface="Century Gothic Paneuropean Heavy"/>
                <a:cs typeface="Century Gothic Paneuropean Heavy"/>
                <a:sym typeface="Century Gothic Paneuropean Heavy"/>
              </a:rPr>
              <a:t> </a:t>
            </a:r>
          </a:p>
          <a:p>
            <a:pPr algn="ctr" defTabSz="609630">
              <a:lnSpc>
                <a:spcPts val="3227"/>
              </a:lnSpc>
            </a:pPr>
            <a:endParaRPr lang="es-CO" sz="2933" b="1" noProof="0">
              <a:solidFill>
                <a:srgbClr val="B80C0B"/>
              </a:solidFill>
              <a:latin typeface="Museo Sans Cond 500"/>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Museo Sans Cond 500"/>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Museo Sans Cond 500"/>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Museo Sans Cond 500"/>
              <a:ea typeface="Century Gothic Paneuropean Heavy"/>
              <a:cs typeface="Century Gothic Paneuropean Heavy"/>
              <a:sym typeface="Century Gothic Paneuropean Heavy"/>
            </a:endParaRPr>
          </a:p>
        </p:txBody>
      </p:sp>
      <p:sp>
        <p:nvSpPr>
          <p:cNvPr id="70" name="TextBox 31">
            <a:extLst>
              <a:ext uri="{FF2B5EF4-FFF2-40B4-BE49-F238E27FC236}">
                <a16:creationId xmlns:a16="http://schemas.microsoft.com/office/drawing/2014/main" id="{12F57FFE-819F-8B29-14B2-E780F0489687}"/>
              </a:ext>
            </a:extLst>
          </p:cNvPr>
          <p:cNvSpPr txBox="1"/>
          <p:nvPr/>
        </p:nvSpPr>
        <p:spPr>
          <a:xfrm>
            <a:off x="2459901" y="5696177"/>
            <a:ext cx="2876654" cy="2051844"/>
          </a:xfrm>
          <a:prstGeom prst="rect">
            <a:avLst/>
          </a:prstGeom>
        </p:spPr>
        <p:txBody>
          <a:bodyPr lIns="0" tIns="0" rIns="0" bIns="0" rtlCol="0" anchor="t">
            <a:spAutoFit/>
          </a:bodyPr>
          <a:lstStyle/>
          <a:p>
            <a:pPr algn="ctr" defTabSz="609630">
              <a:lnSpc>
                <a:spcPts val="3227"/>
              </a:lnSpc>
            </a:pPr>
            <a:r>
              <a:rPr lang="es-CO" sz="2933" b="1" noProof="0">
                <a:solidFill>
                  <a:srgbClr val="B80C0B"/>
                </a:solidFill>
                <a:latin typeface="Century Gothic Paneuropean Heavy"/>
                <a:ea typeface="Century Gothic Paneuropean Heavy"/>
                <a:cs typeface="Century Gothic Paneuropean Heavy"/>
                <a:sym typeface="Century Gothic Paneuropean Heavy"/>
              </a:rPr>
              <a:t> </a:t>
            </a: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p:txBody>
      </p:sp>
      <p:grpSp>
        <p:nvGrpSpPr>
          <p:cNvPr id="7" name="Group 4">
            <a:extLst>
              <a:ext uri="{FF2B5EF4-FFF2-40B4-BE49-F238E27FC236}">
                <a16:creationId xmlns:a16="http://schemas.microsoft.com/office/drawing/2014/main" id="{C0F9E385-EA31-6A60-926B-D6B47108EA30}"/>
              </a:ext>
            </a:extLst>
          </p:cNvPr>
          <p:cNvGrpSpPr/>
          <p:nvPr/>
        </p:nvGrpSpPr>
        <p:grpSpPr>
          <a:xfrm>
            <a:off x="7234257" y="2295622"/>
            <a:ext cx="695025" cy="31750"/>
            <a:chOff x="0" y="0"/>
            <a:chExt cx="274578" cy="12543"/>
          </a:xfrm>
        </p:grpSpPr>
        <p:sp>
          <p:nvSpPr>
            <p:cNvPr id="8" name="Freeform 5">
              <a:extLst>
                <a:ext uri="{FF2B5EF4-FFF2-40B4-BE49-F238E27FC236}">
                  <a16:creationId xmlns:a16="http://schemas.microsoft.com/office/drawing/2014/main" id="{25527F62-68F5-081D-D7ED-8224088CE3BF}"/>
                </a:ext>
              </a:extLst>
            </p:cNvPr>
            <p:cNvSpPr/>
            <p:nvPr/>
          </p:nvSpPr>
          <p:spPr>
            <a:xfrm>
              <a:off x="0" y="0"/>
              <a:ext cx="274578" cy="12543"/>
            </a:xfrm>
            <a:custGeom>
              <a:avLst/>
              <a:gdLst/>
              <a:ahLst/>
              <a:cxnLst/>
              <a:rect l="l" t="t" r="r" b="b"/>
              <a:pathLst>
                <a:path w="274578" h="12543">
                  <a:moveTo>
                    <a:pt x="6272" y="0"/>
                  </a:moveTo>
                  <a:lnTo>
                    <a:pt x="268306" y="0"/>
                  </a:lnTo>
                  <a:cubicBezTo>
                    <a:pt x="269970" y="0"/>
                    <a:pt x="271565" y="661"/>
                    <a:pt x="272741" y="1837"/>
                  </a:cubicBezTo>
                  <a:cubicBezTo>
                    <a:pt x="273917" y="3013"/>
                    <a:pt x="274578" y="4608"/>
                    <a:pt x="274578" y="6272"/>
                  </a:cubicBezTo>
                  <a:lnTo>
                    <a:pt x="274578" y="6272"/>
                  </a:lnTo>
                  <a:cubicBezTo>
                    <a:pt x="274578" y="7935"/>
                    <a:pt x="273917" y="9530"/>
                    <a:pt x="272741" y="10706"/>
                  </a:cubicBezTo>
                  <a:cubicBezTo>
                    <a:pt x="271565" y="11882"/>
                    <a:pt x="269970" y="12543"/>
                    <a:pt x="268306" y="12543"/>
                  </a:cubicBezTo>
                  <a:lnTo>
                    <a:pt x="6272" y="12543"/>
                  </a:lnTo>
                  <a:cubicBezTo>
                    <a:pt x="4608" y="12543"/>
                    <a:pt x="3013" y="11882"/>
                    <a:pt x="1837" y="10706"/>
                  </a:cubicBezTo>
                  <a:cubicBezTo>
                    <a:pt x="661" y="9530"/>
                    <a:pt x="0" y="7935"/>
                    <a:pt x="0" y="6272"/>
                  </a:cubicBezTo>
                  <a:lnTo>
                    <a:pt x="0" y="6272"/>
                  </a:lnTo>
                  <a:cubicBezTo>
                    <a:pt x="0" y="4608"/>
                    <a:pt x="661" y="3013"/>
                    <a:pt x="1837" y="1837"/>
                  </a:cubicBezTo>
                  <a:cubicBezTo>
                    <a:pt x="3013" y="661"/>
                    <a:pt x="4608" y="0"/>
                    <a:pt x="6272" y="0"/>
                  </a:cubicBezTo>
                  <a:close/>
                </a:path>
              </a:pathLst>
            </a:custGeom>
            <a:solidFill>
              <a:srgbClr val="F8A821"/>
            </a:solidFill>
          </p:spPr>
          <p:txBody>
            <a:bodyPr/>
            <a:lstStyle/>
            <a:p>
              <a:pPr defTabSz="609630"/>
              <a:endParaRPr lang="es-CO" sz="1200" noProof="0">
                <a:solidFill>
                  <a:prstClr val="black"/>
                </a:solidFill>
                <a:latin typeface="Calibri"/>
              </a:endParaRPr>
            </a:p>
          </p:txBody>
        </p:sp>
        <p:sp>
          <p:nvSpPr>
            <p:cNvPr id="9" name="TextBox 6">
              <a:extLst>
                <a:ext uri="{FF2B5EF4-FFF2-40B4-BE49-F238E27FC236}">
                  <a16:creationId xmlns:a16="http://schemas.microsoft.com/office/drawing/2014/main" id="{3F7F02E1-FB54-443F-9064-F0D2F738CAC9}"/>
                </a:ext>
              </a:extLst>
            </p:cNvPr>
            <p:cNvSpPr txBox="1"/>
            <p:nvPr/>
          </p:nvSpPr>
          <p:spPr>
            <a:xfrm>
              <a:off x="0" y="-38100"/>
              <a:ext cx="274578" cy="50643"/>
            </a:xfrm>
            <a:prstGeom prst="rect">
              <a:avLst/>
            </a:prstGeom>
          </p:spPr>
          <p:txBody>
            <a:bodyPr lIns="33867" tIns="33867" rIns="33867" bIns="33867" rtlCol="0" anchor="ctr"/>
            <a:lstStyle/>
            <a:p>
              <a:pPr algn="ctr" defTabSz="609630">
                <a:lnSpc>
                  <a:spcPts val="1773"/>
                </a:lnSpc>
              </a:pPr>
              <a:endParaRPr lang="es-CO" sz="1200" noProof="0">
                <a:solidFill>
                  <a:prstClr val="black"/>
                </a:solidFill>
                <a:latin typeface="Calibri"/>
              </a:endParaRPr>
            </a:p>
          </p:txBody>
        </p:sp>
      </p:grpSp>
      <p:sp>
        <p:nvSpPr>
          <p:cNvPr id="10" name="TextBox 7">
            <a:extLst>
              <a:ext uri="{FF2B5EF4-FFF2-40B4-BE49-F238E27FC236}">
                <a16:creationId xmlns:a16="http://schemas.microsoft.com/office/drawing/2014/main" id="{4AA9A2F6-0DAA-1127-0AAE-0A555F50D986}"/>
              </a:ext>
            </a:extLst>
          </p:cNvPr>
          <p:cNvSpPr txBox="1"/>
          <p:nvPr/>
        </p:nvSpPr>
        <p:spPr>
          <a:xfrm>
            <a:off x="2818380" y="1425259"/>
            <a:ext cx="9430327" cy="2200602"/>
          </a:xfrm>
          <a:prstGeom prst="rect">
            <a:avLst/>
          </a:prstGeom>
        </p:spPr>
        <p:txBody>
          <a:bodyPr wrap="square" lIns="0" tIns="0" rIns="0" bIns="0" rtlCol="0" anchor="t">
            <a:spAutoFit/>
          </a:bodyPr>
          <a:lstStyle/>
          <a:p>
            <a:pPr algn="ctr" defTabSz="609630"/>
            <a:r>
              <a:rPr lang="es-CO" sz="4100" b="1" noProof="0" dirty="0">
                <a:solidFill>
                  <a:srgbClr val="CF1C1B"/>
                </a:solidFill>
                <a:latin typeface="Museo Sans Condensed 900" panose="02000000000000000000" pitchFamily="2" charset="0"/>
                <a:cs typeface="Century Gothic Paneuropean Heavy"/>
              </a:rPr>
              <a:t>PIB 2025 – Informe </a:t>
            </a:r>
            <a:r>
              <a:rPr lang="es-CO" sz="4100" b="1" dirty="0">
                <a:solidFill>
                  <a:srgbClr val="CF1C1B"/>
                </a:solidFill>
                <a:latin typeface="Museo Sans Condensed 900" panose="02000000000000000000" pitchFamily="2" charset="0"/>
                <a:cs typeface="Century Gothic Paneuropean Heavy"/>
              </a:rPr>
              <a:t>cuarto</a:t>
            </a:r>
            <a:r>
              <a:rPr lang="es-CO" sz="4100" b="1" noProof="0" dirty="0">
                <a:solidFill>
                  <a:srgbClr val="CF1C1B"/>
                </a:solidFill>
                <a:latin typeface="Museo Sans Condensed 900" panose="02000000000000000000" pitchFamily="2" charset="0"/>
                <a:cs typeface="Century Gothic Paneuropean Heavy"/>
              </a:rPr>
              <a:t> trimestre</a:t>
            </a:r>
          </a:p>
          <a:p>
            <a:pPr algn="ctr" defTabSz="609630"/>
            <a:endParaRPr lang="es-CO" sz="2800" noProof="0" dirty="0"/>
          </a:p>
          <a:p>
            <a:pPr algn="ctr" defTabSz="609630"/>
            <a:r>
              <a:rPr lang="es-CO" dirty="0">
                <a:solidFill>
                  <a:schemeClr val="tx1">
                    <a:lumMod val="65000"/>
                    <a:lumOff val="35000"/>
                  </a:schemeClr>
                </a:solidFill>
                <a:latin typeface="Museo Sans Condensed"/>
              </a:rPr>
              <a:t>Actividades equilibrio vida personal, familiar y laboral</a:t>
            </a:r>
          </a:p>
          <a:p>
            <a:pPr algn="ctr" defTabSz="609630"/>
            <a:r>
              <a:rPr lang="es-CO" sz="2800" b="1" dirty="0">
                <a:solidFill>
                  <a:srgbClr val="C00000"/>
                </a:solidFill>
                <a:latin typeface="Museo Sans Condensed"/>
                <a:sym typeface="Century Gothic Paneuropean Heavy"/>
              </a:rPr>
              <a:t>Teletrabajo</a:t>
            </a:r>
          </a:p>
          <a:p>
            <a:pPr algn="ctr" defTabSz="609630"/>
            <a:endParaRPr lang="es-CO" sz="2800" b="1" noProof="0" dirty="0">
              <a:solidFill>
                <a:srgbClr val="CF1C1B"/>
              </a:solidFill>
              <a:latin typeface="Century Gothic Paneuropean Heavy"/>
              <a:cs typeface="Century Gothic Paneuropean Heavy"/>
              <a:sym typeface="Century Gothic Paneuropean Heavy"/>
            </a:endParaRPr>
          </a:p>
        </p:txBody>
      </p:sp>
      <p:sp>
        <p:nvSpPr>
          <p:cNvPr id="11" name="AutoShape 9">
            <a:extLst>
              <a:ext uri="{FF2B5EF4-FFF2-40B4-BE49-F238E27FC236}">
                <a16:creationId xmlns:a16="http://schemas.microsoft.com/office/drawing/2014/main" id="{ECB08DD8-B9FC-91E4-5CD3-3CF218930829}"/>
              </a:ext>
            </a:extLst>
          </p:cNvPr>
          <p:cNvSpPr/>
          <p:nvPr/>
        </p:nvSpPr>
        <p:spPr>
          <a:xfrm>
            <a:off x="2427505" y="5926302"/>
            <a:ext cx="10820400" cy="0"/>
          </a:xfrm>
          <a:prstGeom prst="line">
            <a:avLst/>
          </a:prstGeom>
          <a:ln w="19050" cap="flat">
            <a:solidFill>
              <a:srgbClr val="F8A821"/>
            </a:solidFill>
            <a:prstDash val="solid"/>
            <a:headEnd type="none" w="sm" len="sm"/>
            <a:tailEnd type="none" w="sm" len="sm"/>
          </a:ln>
        </p:spPr>
        <p:txBody>
          <a:bodyPr/>
          <a:lstStyle/>
          <a:p>
            <a:pPr defTabSz="609630"/>
            <a:endParaRPr lang="es-CO" sz="1200" noProof="0">
              <a:solidFill>
                <a:prstClr val="black"/>
              </a:solidFill>
              <a:latin typeface="Calibri"/>
            </a:endParaRPr>
          </a:p>
        </p:txBody>
      </p:sp>
      <p:sp>
        <p:nvSpPr>
          <p:cNvPr id="12" name="AutoShape 10">
            <a:extLst>
              <a:ext uri="{FF2B5EF4-FFF2-40B4-BE49-F238E27FC236}">
                <a16:creationId xmlns:a16="http://schemas.microsoft.com/office/drawing/2014/main" id="{050E8131-33DF-F086-2AF8-65CB50A86BA7}"/>
              </a:ext>
            </a:extLst>
          </p:cNvPr>
          <p:cNvSpPr/>
          <p:nvPr/>
        </p:nvSpPr>
        <p:spPr>
          <a:xfrm>
            <a:off x="2384972" y="3376609"/>
            <a:ext cx="10820400" cy="0"/>
          </a:xfrm>
          <a:prstGeom prst="line">
            <a:avLst/>
          </a:prstGeom>
          <a:ln w="19050" cap="flat">
            <a:solidFill>
              <a:srgbClr val="F8A821"/>
            </a:solidFill>
            <a:prstDash val="solid"/>
            <a:headEnd type="none" w="sm" len="sm"/>
            <a:tailEnd type="none" w="sm" len="sm"/>
          </a:ln>
        </p:spPr>
        <p:txBody>
          <a:bodyPr/>
          <a:lstStyle/>
          <a:p>
            <a:pPr defTabSz="609630"/>
            <a:endParaRPr lang="es-CO" sz="1200" noProof="0">
              <a:solidFill>
                <a:prstClr val="black"/>
              </a:solidFill>
              <a:latin typeface="Calibri"/>
            </a:endParaRPr>
          </a:p>
        </p:txBody>
      </p:sp>
      <p:sp>
        <p:nvSpPr>
          <p:cNvPr id="13" name="TextBox 12">
            <a:extLst>
              <a:ext uri="{FF2B5EF4-FFF2-40B4-BE49-F238E27FC236}">
                <a16:creationId xmlns:a16="http://schemas.microsoft.com/office/drawing/2014/main" id="{4948BF68-FC99-D8FE-203F-D598D281F971}"/>
              </a:ext>
            </a:extLst>
          </p:cNvPr>
          <p:cNvSpPr txBox="1"/>
          <p:nvPr/>
        </p:nvSpPr>
        <p:spPr>
          <a:xfrm>
            <a:off x="4264447" y="6390416"/>
            <a:ext cx="1785126" cy="596189"/>
          </a:xfrm>
          <a:prstGeom prst="rect">
            <a:avLst/>
          </a:prstGeom>
        </p:spPr>
        <p:txBody>
          <a:bodyPr wrap="square" lIns="0" tIns="0" rIns="0" bIns="0" rtlCol="0" anchor="t">
            <a:spAutoFit/>
          </a:bodyPr>
          <a:lstStyle/>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154 Mujeres </a:t>
            </a:r>
            <a:endParaRPr lang="es-ES" dirty="0">
              <a:solidFill>
                <a:schemeClr val="tx1">
                  <a:lumMod val="65000"/>
                  <a:lumOff val="35000"/>
                </a:schemeClr>
              </a:solidFill>
              <a:latin typeface="Museo Sans Condensed"/>
              <a:sym typeface="Century Gothic Paneuropean Bold"/>
            </a:endParaRPr>
          </a:p>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(61 %)</a:t>
            </a:r>
            <a:endParaRPr lang="es-CO" dirty="0">
              <a:solidFill>
                <a:schemeClr val="tx1">
                  <a:lumMod val="65000"/>
                  <a:lumOff val="35000"/>
                </a:schemeClr>
              </a:solidFill>
              <a:latin typeface="Museo Sans Condensed"/>
            </a:endParaRPr>
          </a:p>
        </p:txBody>
      </p:sp>
      <p:sp>
        <p:nvSpPr>
          <p:cNvPr id="14" name="TextBox 14">
            <a:extLst>
              <a:ext uri="{FF2B5EF4-FFF2-40B4-BE49-F238E27FC236}">
                <a16:creationId xmlns:a16="http://schemas.microsoft.com/office/drawing/2014/main" id="{43725E56-B4EC-7D2E-4575-41CF7D999AA7}"/>
              </a:ext>
            </a:extLst>
          </p:cNvPr>
          <p:cNvSpPr txBox="1"/>
          <p:nvPr/>
        </p:nvSpPr>
        <p:spPr>
          <a:xfrm>
            <a:off x="8090938" y="3803617"/>
            <a:ext cx="3027971" cy="597279"/>
          </a:xfrm>
          <a:prstGeom prst="rect">
            <a:avLst/>
          </a:prstGeom>
        </p:spPr>
        <p:txBody>
          <a:bodyPr wrap="square" lIns="0" tIns="0" rIns="0" bIns="0" rtlCol="0" anchor="t">
            <a:spAutoFit/>
          </a:bodyPr>
          <a:lstStyle/>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13 en modalidad autónoma por condiciones especiales </a:t>
            </a:r>
          </a:p>
        </p:txBody>
      </p:sp>
      <p:grpSp>
        <p:nvGrpSpPr>
          <p:cNvPr id="15" name="Group 17">
            <a:extLst>
              <a:ext uri="{FF2B5EF4-FFF2-40B4-BE49-F238E27FC236}">
                <a16:creationId xmlns:a16="http://schemas.microsoft.com/office/drawing/2014/main" id="{94255BDA-EA47-2AA4-AEE9-628C4458047F}"/>
              </a:ext>
            </a:extLst>
          </p:cNvPr>
          <p:cNvGrpSpPr/>
          <p:nvPr/>
        </p:nvGrpSpPr>
        <p:grpSpPr>
          <a:xfrm rot="-10800000">
            <a:off x="11355821" y="5051663"/>
            <a:ext cx="389390" cy="389390"/>
            <a:chOff x="0" y="0"/>
            <a:chExt cx="812800" cy="812800"/>
          </a:xfrm>
        </p:grpSpPr>
        <p:sp>
          <p:nvSpPr>
            <p:cNvPr id="16" name="Freeform 18">
              <a:extLst>
                <a:ext uri="{FF2B5EF4-FFF2-40B4-BE49-F238E27FC236}">
                  <a16:creationId xmlns:a16="http://schemas.microsoft.com/office/drawing/2014/main" id="{7416C50F-442B-986C-6E74-DA0F2A26CA09}"/>
                </a:ext>
              </a:extLst>
            </p:cNvPr>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8A821"/>
            </a:solidFill>
          </p:spPr>
          <p:txBody>
            <a:bodyPr/>
            <a:lstStyle/>
            <a:p>
              <a:pPr defTabSz="609630"/>
              <a:endParaRPr lang="es-CO" sz="1200" noProof="0">
                <a:solidFill>
                  <a:prstClr val="black"/>
                </a:solidFill>
                <a:latin typeface="Calibri"/>
              </a:endParaRPr>
            </a:p>
          </p:txBody>
        </p:sp>
        <p:sp>
          <p:nvSpPr>
            <p:cNvPr id="17" name="TextBox 19">
              <a:extLst>
                <a:ext uri="{FF2B5EF4-FFF2-40B4-BE49-F238E27FC236}">
                  <a16:creationId xmlns:a16="http://schemas.microsoft.com/office/drawing/2014/main" id="{921CCFE1-2222-B7A0-960B-A28E19CFF47E}"/>
                </a:ext>
              </a:extLst>
            </p:cNvPr>
            <p:cNvSpPr txBox="1"/>
            <p:nvPr/>
          </p:nvSpPr>
          <p:spPr>
            <a:xfrm>
              <a:off x="203200" y="-38100"/>
              <a:ext cx="406400" cy="749300"/>
            </a:xfrm>
            <a:prstGeom prst="rect">
              <a:avLst/>
            </a:prstGeom>
          </p:spPr>
          <p:txBody>
            <a:bodyPr lIns="33867" tIns="33867" rIns="33867" bIns="33867" rtlCol="0" anchor="ctr"/>
            <a:lstStyle/>
            <a:p>
              <a:pPr algn="ctr" defTabSz="609630">
                <a:lnSpc>
                  <a:spcPts val="1773"/>
                </a:lnSpc>
              </a:pPr>
              <a:endParaRPr lang="es-CO" sz="1200" noProof="0">
                <a:solidFill>
                  <a:prstClr val="black"/>
                </a:solidFill>
                <a:latin typeface="Calibri"/>
              </a:endParaRPr>
            </a:p>
          </p:txBody>
        </p:sp>
      </p:grpSp>
      <p:sp>
        <p:nvSpPr>
          <p:cNvPr id="18" name="TextBox 24">
            <a:extLst>
              <a:ext uri="{FF2B5EF4-FFF2-40B4-BE49-F238E27FC236}">
                <a16:creationId xmlns:a16="http://schemas.microsoft.com/office/drawing/2014/main" id="{517BE726-772C-6F02-436A-E3F0F5949FD8}"/>
              </a:ext>
            </a:extLst>
          </p:cNvPr>
          <p:cNvSpPr txBox="1"/>
          <p:nvPr/>
        </p:nvSpPr>
        <p:spPr>
          <a:xfrm>
            <a:off x="3875733" y="3961322"/>
            <a:ext cx="1119974" cy="493597"/>
          </a:xfrm>
          <a:prstGeom prst="rect">
            <a:avLst/>
          </a:prstGeom>
        </p:spPr>
        <p:txBody>
          <a:bodyPr wrap="square" lIns="0" tIns="0" rIns="0" bIns="0" rtlCol="0" anchor="t">
            <a:spAutoFit/>
          </a:bodyPr>
          <a:lstStyle/>
          <a:p>
            <a:pPr defTabSz="609630">
              <a:lnSpc>
                <a:spcPts val="4107"/>
              </a:lnSpc>
              <a:spcBef>
                <a:spcPct val="0"/>
              </a:spcBef>
            </a:pPr>
            <a:r>
              <a:rPr lang="es-CO" sz="2900" b="1" dirty="0">
                <a:solidFill>
                  <a:srgbClr val="444444"/>
                </a:solidFill>
                <a:latin typeface="Museo Sans Condensed 900"/>
                <a:ea typeface="Century Gothic Paneuropean Bold"/>
                <a:cs typeface="Century Gothic Paneuropean Bold"/>
                <a:sym typeface="Century Gothic Paneuropean Bold"/>
              </a:rPr>
              <a:t>252</a:t>
            </a:r>
            <a:endParaRPr lang="es-CO" sz="2933" b="1" noProof="0" dirty="0">
              <a:solidFill>
                <a:srgbClr val="444444"/>
              </a:solidFill>
              <a:latin typeface="Museo Sans Condensed 900" panose="02000000000000000000" pitchFamily="2" charset="0"/>
              <a:ea typeface="Century Gothic Paneuropean Bold"/>
              <a:cs typeface="Century Gothic Paneuropean Bold"/>
              <a:sym typeface="Century Gothic Paneuropean Bold"/>
            </a:endParaRPr>
          </a:p>
        </p:txBody>
      </p:sp>
      <p:sp>
        <p:nvSpPr>
          <p:cNvPr id="19" name="TextBox 28">
            <a:extLst>
              <a:ext uri="{FF2B5EF4-FFF2-40B4-BE49-F238E27FC236}">
                <a16:creationId xmlns:a16="http://schemas.microsoft.com/office/drawing/2014/main" id="{5E67B0DA-D087-ADAE-57C9-73EE64F951B4}"/>
              </a:ext>
            </a:extLst>
          </p:cNvPr>
          <p:cNvSpPr txBox="1"/>
          <p:nvPr/>
        </p:nvSpPr>
        <p:spPr>
          <a:xfrm>
            <a:off x="3886769" y="4471334"/>
            <a:ext cx="2807055" cy="553998"/>
          </a:xfrm>
          <a:prstGeom prst="rect">
            <a:avLst/>
          </a:prstGeom>
        </p:spPr>
        <p:txBody>
          <a:bodyPr wrap="square" lIns="0" tIns="0" rIns="0" bIns="0" rtlCol="0" anchor="t">
            <a:spAutoFit/>
          </a:bodyPr>
          <a:lstStyle/>
          <a:p>
            <a:pPr defTabSz="609630"/>
            <a:r>
              <a:rPr lang="es-CO" dirty="0">
                <a:solidFill>
                  <a:schemeClr val="tx1">
                    <a:lumMod val="65000"/>
                    <a:lumOff val="35000"/>
                  </a:schemeClr>
                </a:solidFill>
                <a:latin typeface="Museo Sans Condensed"/>
                <a:sym typeface="Century Gothic Paneuropean"/>
              </a:rPr>
              <a:t>Teletrabajadores(as) </a:t>
            </a:r>
          </a:p>
          <a:p>
            <a:pPr defTabSz="609630"/>
            <a:r>
              <a:rPr lang="es-CO" dirty="0">
                <a:solidFill>
                  <a:schemeClr val="tx1">
                    <a:lumMod val="65000"/>
                    <a:lumOff val="35000"/>
                  </a:schemeClr>
                </a:solidFill>
                <a:latin typeface="Museo Sans Condensed"/>
                <a:sym typeface="Century Gothic Paneuropean"/>
              </a:rPr>
              <a:t>A 31 de diciembre de 2025.</a:t>
            </a:r>
            <a:endParaRPr lang="es-CO" dirty="0">
              <a:solidFill>
                <a:schemeClr val="tx1">
                  <a:lumMod val="65000"/>
                  <a:lumOff val="35000"/>
                </a:schemeClr>
              </a:solidFill>
              <a:latin typeface="Museo Sans Condensed"/>
            </a:endParaRPr>
          </a:p>
        </p:txBody>
      </p:sp>
      <p:sp>
        <p:nvSpPr>
          <p:cNvPr id="21" name="TextBox 30">
            <a:extLst>
              <a:ext uri="{FF2B5EF4-FFF2-40B4-BE49-F238E27FC236}">
                <a16:creationId xmlns:a16="http://schemas.microsoft.com/office/drawing/2014/main" id="{27134AE6-58D4-6261-A9A8-4A39957E7FE8}"/>
              </a:ext>
            </a:extLst>
          </p:cNvPr>
          <p:cNvSpPr txBox="1"/>
          <p:nvPr/>
        </p:nvSpPr>
        <p:spPr>
          <a:xfrm>
            <a:off x="8345718" y="6504270"/>
            <a:ext cx="4400277" cy="1380443"/>
          </a:xfrm>
          <a:prstGeom prst="rect">
            <a:avLst/>
          </a:prstGeom>
        </p:spPr>
        <p:txBody>
          <a:bodyPr wrap="square" lIns="0" tIns="0" rIns="0" bIns="0" rtlCol="0" anchor="t">
            <a:spAutoFit/>
          </a:bodyPr>
          <a:lstStyle/>
          <a:p>
            <a:pPr indent="-233045" defTabSz="609630">
              <a:lnSpc>
                <a:spcPts val="2426"/>
              </a:lnSpc>
              <a:spcBef>
                <a:spcPct val="0"/>
              </a:spcBef>
              <a:buFont typeface="Wingdings" panose="05000000000000000000" pitchFamily="2" charset="2"/>
              <a:buChar char="ü"/>
              <a:defRPr/>
            </a:pPr>
            <a:r>
              <a:rPr lang="es-CO" dirty="0">
                <a:solidFill>
                  <a:schemeClr val="tx1">
                    <a:lumMod val="65000"/>
                    <a:lumOff val="35000"/>
                  </a:schemeClr>
                </a:solidFill>
                <a:latin typeface="Museo Sans Condensed"/>
              </a:rPr>
              <a:t>Se llevaron a cabo tres (7) mesas técnicas de apoyo en teletrabajo.</a:t>
            </a:r>
            <a:endParaRPr lang="es-ES" dirty="0">
              <a:solidFill>
                <a:schemeClr val="tx1">
                  <a:lumMod val="65000"/>
                  <a:lumOff val="35000"/>
                </a:schemeClr>
              </a:solidFill>
              <a:latin typeface="Museo Sans Condensed"/>
            </a:endParaRPr>
          </a:p>
          <a:p>
            <a:pPr algn="just" defTabSz="311033">
              <a:defRPr/>
            </a:pPr>
            <a:endParaRPr lang="es-CO" dirty="0">
              <a:solidFill>
                <a:srgbClr val="444444"/>
              </a:solidFill>
              <a:latin typeface="Museo Sans Condensed 500" panose="02000000000000000000" pitchFamily="2" charset="0"/>
              <a:cs typeface="Century Gothic Paneuropean"/>
            </a:endParaRPr>
          </a:p>
          <a:p>
            <a:pPr marL="233045" indent="-233045" algn="just" defTabSz="311033">
              <a:buFont typeface="Wingdings" panose="05000000000000000000" pitchFamily="2" charset="2"/>
              <a:buChar char="ü"/>
              <a:defRPr/>
            </a:pPr>
            <a:r>
              <a:rPr lang="es-CO" dirty="0">
                <a:solidFill>
                  <a:schemeClr val="tx1">
                    <a:lumMod val="65000"/>
                    <a:lumOff val="35000"/>
                  </a:schemeClr>
                </a:solidFill>
                <a:latin typeface="Museo Sans Condensed"/>
              </a:rPr>
              <a:t>Se expidieron seis (3) Actos administrativos</a:t>
            </a:r>
            <a:r>
              <a:rPr lang="es-CO" dirty="0">
                <a:solidFill>
                  <a:srgbClr val="444444"/>
                </a:solidFill>
                <a:latin typeface="Museo Sans Condensed 500"/>
                <a:cs typeface="Century Gothic Paneuropean"/>
              </a:rPr>
              <a:t>.</a:t>
            </a:r>
          </a:p>
          <a:p>
            <a:pPr algn="r" defTabSz="609630">
              <a:lnSpc>
                <a:spcPts val="1679"/>
              </a:lnSpc>
              <a:spcBef>
                <a:spcPct val="0"/>
              </a:spcBef>
            </a:pPr>
            <a:endParaRPr lang="es-CO" sz="1400" noProof="0" dirty="0">
              <a:solidFill>
                <a:srgbClr val="444444"/>
              </a:solidFill>
              <a:latin typeface="Museo Sans Condensed 500" panose="02000000000000000000" pitchFamily="2" charset="0"/>
              <a:ea typeface="Century Gothic Paneuropean"/>
              <a:cs typeface="Century Gothic Paneuropean"/>
              <a:sym typeface="Century Gothic Paneuropean"/>
            </a:endParaRPr>
          </a:p>
        </p:txBody>
      </p:sp>
      <p:sp>
        <p:nvSpPr>
          <p:cNvPr id="22" name="TextBox 31">
            <a:extLst>
              <a:ext uri="{FF2B5EF4-FFF2-40B4-BE49-F238E27FC236}">
                <a16:creationId xmlns:a16="http://schemas.microsoft.com/office/drawing/2014/main" id="{85CB761B-9775-CD52-4B17-680980F0903E}"/>
              </a:ext>
            </a:extLst>
          </p:cNvPr>
          <p:cNvSpPr txBox="1"/>
          <p:nvPr/>
        </p:nvSpPr>
        <p:spPr>
          <a:xfrm>
            <a:off x="2831188" y="5926302"/>
            <a:ext cx="2876654" cy="2051844"/>
          </a:xfrm>
          <a:prstGeom prst="rect">
            <a:avLst/>
          </a:prstGeom>
        </p:spPr>
        <p:txBody>
          <a:bodyPr lIns="0" tIns="0" rIns="0" bIns="0" rtlCol="0" anchor="t">
            <a:spAutoFit/>
          </a:bodyPr>
          <a:lstStyle/>
          <a:p>
            <a:pPr algn="ctr" defTabSz="609630">
              <a:lnSpc>
                <a:spcPts val="3227"/>
              </a:lnSpc>
            </a:pPr>
            <a:r>
              <a:rPr lang="es-CO" sz="2933" b="1" noProof="0">
                <a:solidFill>
                  <a:srgbClr val="B80C0B"/>
                </a:solidFill>
                <a:latin typeface="Century Gothic Paneuropean Heavy"/>
                <a:ea typeface="Century Gothic Paneuropean Heavy"/>
                <a:cs typeface="Century Gothic Paneuropean Heavy"/>
                <a:sym typeface="Century Gothic Paneuropean Heavy"/>
              </a:rPr>
              <a:t> </a:t>
            </a: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a:p>
            <a:pPr algn="ctr" defTabSz="609630">
              <a:lnSpc>
                <a:spcPts val="3227"/>
              </a:lnSpc>
            </a:pPr>
            <a:endParaRPr lang="es-CO" sz="2933" b="1" noProof="0">
              <a:solidFill>
                <a:srgbClr val="B80C0B"/>
              </a:solidFill>
              <a:latin typeface="Century Gothic Paneuropean Heavy"/>
              <a:ea typeface="Century Gothic Paneuropean Heavy"/>
              <a:cs typeface="Century Gothic Paneuropean Heavy"/>
              <a:sym typeface="Century Gothic Paneuropean Heavy"/>
            </a:endParaRPr>
          </a:p>
        </p:txBody>
      </p:sp>
      <p:sp>
        <p:nvSpPr>
          <p:cNvPr id="23" name="TextBox 33">
            <a:extLst>
              <a:ext uri="{FF2B5EF4-FFF2-40B4-BE49-F238E27FC236}">
                <a16:creationId xmlns:a16="http://schemas.microsoft.com/office/drawing/2014/main" id="{2597FA82-4537-0E41-F5E0-171360756AD3}"/>
              </a:ext>
            </a:extLst>
          </p:cNvPr>
          <p:cNvSpPr txBox="1"/>
          <p:nvPr/>
        </p:nvSpPr>
        <p:spPr>
          <a:xfrm>
            <a:off x="9300406" y="5572852"/>
            <a:ext cx="641551" cy="247504"/>
          </a:xfrm>
          <a:prstGeom prst="rect">
            <a:avLst/>
          </a:prstGeom>
        </p:spPr>
        <p:txBody>
          <a:bodyPr lIns="0" tIns="0" rIns="0" bIns="0" rtlCol="0" anchor="t">
            <a:spAutoFit/>
          </a:bodyPr>
          <a:lstStyle/>
          <a:p>
            <a:pPr algn="ctr" defTabSz="609630">
              <a:lnSpc>
                <a:spcPts val="1955"/>
              </a:lnSpc>
              <a:spcBef>
                <a:spcPct val="0"/>
              </a:spcBef>
            </a:pPr>
            <a:r>
              <a:rPr lang="es-CO" sz="1629" b="1">
                <a:solidFill>
                  <a:srgbClr val="3CB524"/>
                </a:solidFill>
                <a:latin typeface="Museo Sans Condensed 700" panose="02000000000000000000" pitchFamily="2" charset="0"/>
                <a:ea typeface="Century Gothic Paneuropean Bold"/>
                <a:cs typeface="Century Gothic Paneuropean Bold"/>
                <a:sym typeface="Century Gothic Paneuropean Bold"/>
              </a:rPr>
              <a:t>95</a:t>
            </a:r>
            <a:r>
              <a:rPr lang="es-CO" sz="1629" b="1" noProof="0">
                <a:solidFill>
                  <a:srgbClr val="3CB524"/>
                </a:solidFill>
                <a:latin typeface="Museo Sans Condensed 700" panose="02000000000000000000" pitchFamily="2" charset="0"/>
                <a:ea typeface="Century Gothic Paneuropean Bold"/>
                <a:cs typeface="Century Gothic Paneuropean Bold"/>
                <a:sym typeface="Century Gothic Paneuropean Bold"/>
              </a:rPr>
              <a:t>% </a:t>
            </a:r>
          </a:p>
        </p:txBody>
      </p:sp>
      <p:sp>
        <p:nvSpPr>
          <p:cNvPr id="24" name="TextBox 34">
            <a:extLst>
              <a:ext uri="{FF2B5EF4-FFF2-40B4-BE49-F238E27FC236}">
                <a16:creationId xmlns:a16="http://schemas.microsoft.com/office/drawing/2014/main" id="{728BFF6E-C8CD-731F-5656-2C22324CA1ED}"/>
              </a:ext>
            </a:extLst>
          </p:cNvPr>
          <p:cNvSpPr txBox="1"/>
          <p:nvPr/>
        </p:nvSpPr>
        <p:spPr>
          <a:xfrm>
            <a:off x="11995075" y="4087517"/>
            <a:ext cx="525643" cy="239937"/>
          </a:xfrm>
          <a:prstGeom prst="rect">
            <a:avLst/>
          </a:prstGeom>
        </p:spPr>
        <p:txBody>
          <a:bodyPr lIns="0" tIns="0" rIns="0" bIns="0" rtlCol="0" anchor="t">
            <a:spAutoFit/>
          </a:bodyPr>
          <a:lstStyle/>
          <a:p>
            <a:pPr algn="ctr" defTabSz="609630">
              <a:lnSpc>
                <a:spcPts val="1955"/>
              </a:lnSpc>
              <a:spcBef>
                <a:spcPct val="0"/>
              </a:spcBef>
            </a:pPr>
            <a:r>
              <a:rPr lang="es-CO" sz="1629" b="1" noProof="0">
                <a:solidFill>
                  <a:srgbClr val="3CB524"/>
                </a:solidFill>
                <a:latin typeface="Century Gothic Paneuropean Bold"/>
                <a:ea typeface="Century Gothic Paneuropean Bold"/>
                <a:cs typeface="Century Gothic Paneuropean Bold"/>
                <a:sym typeface="Century Gothic Paneuropean Bold"/>
              </a:rPr>
              <a:t> </a:t>
            </a:r>
          </a:p>
        </p:txBody>
      </p:sp>
      <p:sp>
        <p:nvSpPr>
          <p:cNvPr id="25" name="Freeform 11">
            <a:extLst>
              <a:ext uri="{FF2B5EF4-FFF2-40B4-BE49-F238E27FC236}">
                <a16:creationId xmlns:a16="http://schemas.microsoft.com/office/drawing/2014/main" id="{1A182C03-0599-33A0-FC28-089FB1ACD716}"/>
              </a:ext>
            </a:extLst>
          </p:cNvPr>
          <p:cNvSpPr/>
          <p:nvPr/>
        </p:nvSpPr>
        <p:spPr>
          <a:xfrm>
            <a:off x="2412725" y="3636836"/>
            <a:ext cx="1226096" cy="1346443"/>
          </a:xfrm>
          <a:custGeom>
            <a:avLst/>
            <a:gdLst/>
            <a:ahLst/>
            <a:cxnLst/>
            <a:rect l="l" t="t" r="r" b="b"/>
            <a:pathLst>
              <a:path w="2089522" h="1923231">
                <a:moveTo>
                  <a:pt x="0" y="0"/>
                </a:moveTo>
                <a:lnTo>
                  <a:pt x="2089522" y="0"/>
                </a:lnTo>
                <a:lnTo>
                  <a:pt x="2089522" y="1923231"/>
                </a:lnTo>
                <a:lnTo>
                  <a:pt x="0" y="1923231"/>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noProof="0"/>
          </a:p>
        </p:txBody>
      </p:sp>
      <p:sp>
        <p:nvSpPr>
          <p:cNvPr id="26" name="Freeform 11">
            <a:extLst>
              <a:ext uri="{FF2B5EF4-FFF2-40B4-BE49-F238E27FC236}">
                <a16:creationId xmlns:a16="http://schemas.microsoft.com/office/drawing/2014/main" id="{6A1CD696-E11B-DA21-00ED-EA10C803D714}"/>
              </a:ext>
            </a:extLst>
          </p:cNvPr>
          <p:cNvSpPr/>
          <p:nvPr/>
        </p:nvSpPr>
        <p:spPr>
          <a:xfrm>
            <a:off x="7044566" y="3692553"/>
            <a:ext cx="793139" cy="1037094"/>
          </a:xfrm>
          <a:custGeom>
            <a:avLst/>
            <a:gdLst/>
            <a:ahLst/>
            <a:cxnLst/>
            <a:rect l="l" t="t" r="r" b="b"/>
            <a:pathLst>
              <a:path w="793139" h="887429">
                <a:moveTo>
                  <a:pt x="0" y="0"/>
                </a:moveTo>
                <a:lnTo>
                  <a:pt x="793140" y="0"/>
                </a:lnTo>
                <a:lnTo>
                  <a:pt x="793140" y="887429"/>
                </a:lnTo>
                <a:lnTo>
                  <a:pt x="0" y="887429"/>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noProof="0"/>
          </a:p>
        </p:txBody>
      </p:sp>
      <p:sp>
        <p:nvSpPr>
          <p:cNvPr id="27" name="Freeform 15">
            <a:extLst>
              <a:ext uri="{FF2B5EF4-FFF2-40B4-BE49-F238E27FC236}">
                <a16:creationId xmlns:a16="http://schemas.microsoft.com/office/drawing/2014/main" id="{3D1C5D0C-FD41-329E-CB06-90977180E60E}"/>
              </a:ext>
            </a:extLst>
          </p:cNvPr>
          <p:cNvSpPr/>
          <p:nvPr/>
        </p:nvSpPr>
        <p:spPr>
          <a:xfrm>
            <a:off x="6975210" y="4928353"/>
            <a:ext cx="925978" cy="925978"/>
          </a:xfrm>
          <a:custGeom>
            <a:avLst/>
            <a:gdLst/>
            <a:ahLst/>
            <a:cxnLst/>
            <a:rect l="l" t="t" r="r" b="b"/>
            <a:pathLst>
              <a:path w="925978" h="925978">
                <a:moveTo>
                  <a:pt x="0" y="0"/>
                </a:moveTo>
                <a:lnTo>
                  <a:pt x="925978" y="0"/>
                </a:lnTo>
                <a:lnTo>
                  <a:pt x="925978" y="925979"/>
                </a:lnTo>
                <a:lnTo>
                  <a:pt x="0" y="925979"/>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noProof="0"/>
          </a:p>
        </p:txBody>
      </p:sp>
      <p:sp>
        <p:nvSpPr>
          <p:cNvPr id="28" name="TextBox 14">
            <a:extLst>
              <a:ext uri="{FF2B5EF4-FFF2-40B4-BE49-F238E27FC236}">
                <a16:creationId xmlns:a16="http://schemas.microsoft.com/office/drawing/2014/main" id="{09A58E3F-C71C-FC20-6266-9D9C4754D001}"/>
              </a:ext>
            </a:extLst>
          </p:cNvPr>
          <p:cNvSpPr txBox="1"/>
          <p:nvPr/>
        </p:nvSpPr>
        <p:spPr>
          <a:xfrm>
            <a:off x="8079901" y="4917646"/>
            <a:ext cx="3027971" cy="593945"/>
          </a:xfrm>
          <a:prstGeom prst="rect">
            <a:avLst/>
          </a:prstGeom>
        </p:spPr>
        <p:txBody>
          <a:bodyPr wrap="square" lIns="0" tIns="0" rIns="0" bIns="0" rtlCol="0" anchor="t">
            <a:spAutoFit/>
          </a:bodyPr>
          <a:lstStyle/>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239 en modalidad </a:t>
            </a:r>
          </a:p>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suplementaria</a:t>
            </a:r>
            <a:endParaRPr lang="es-CO" dirty="0">
              <a:solidFill>
                <a:schemeClr val="tx1">
                  <a:lumMod val="65000"/>
                  <a:lumOff val="35000"/>
                </a:schemeClr>
              </a:solidFill>
              <a:latin typeface="Museo Sans Condensed"/>
            </a:endParaRPr>
          </a:p>
        </p:txBody>
      </p:sp>
      <p:grpSp>
        <p:nvGrpSpPr>
          <p:cNvPr id="29" name="Grupo 28">
            <a:extLst>
              <a:ext uri="{FF2B5EF4-FFF2-40B4-BE49-F238E27FC236}">
                <a16:creationId xmlns:a16="http://schemas.microsoft.com/office/drawing/2014/main" id="{AD4334C4-763B-CB8F-EE51-787DBBEAA55B}"/>
              </a:ext>
            </a:extLst>
          </p:cNvPr>
          <p:cNvGrpSpPr/>
          <p:nvPr/>
        </p:nvGrpSpPr>
        <p:grpSpPr>
          <a:xfrm>
            <a:off x="3143835" y="6100020"/>
            <a:ext cx="1025856" cy="1998593"/>
            <a:chOff x="1045424" y="4654829"/>
            <a:chExt cx="1025856" cy="1998593"/>
          </a:xfrm>
        </p:grpSpPr>
        <p:sp>
          <p:nvSpPr>
            <p:cNvPr id="30" name="Freeform 25">
              <a:extLst>
                <a:ext uri="{FF2B5EF4-FFF2-40B4-BE49-F238E27FC236}">
                  <a16:creationId xmlns:a16="http://schemas.microsoft.com/office/drawing/2014/main" id="{0E91DD16-A0D3-731E-2014-793AC410472B}"/>
                </a:ext>
              </a:extLst>
            </p:cNvPr>
            <p:cNvSpPr/>
            <p:nvPr/>
          </p:nvSpPr>
          <p:spPr>
            <a:xfrm>
              <a:off x="1151656" y="4654829"/>
              <a:ext cx="874260" cy="756347"/>
            </a:xfrm>
            <a:custGeom>
              <a:avLst/>
              <a:gdLst/>
              <a:ahLst/>
              <a:cxnLst/>
              <a:rect l="l" t="t" r="r" b="b"/>
              <a:pathLst>
                <a:path w="1136743" h="1295433">
                  <a:moveTo>
                    <a:pt x="0" y="0"/>
                  </a:moveTo>
                  <a:lnTo>
                    <a:pt x="1136743" y="0"/>
                  </a:lnTo>
                  <a:lnTo>
                    <a:pt x="1136743" y="1295433"/>
                  </a:lnTo>
                  <a:lnTo>
                    <a:pt x="0" y="1295433"/>
                  </a:lnTo>
                  <a:lnTo>
                    <a:pt x="0" y="0"/>
                  </a:lnTo>
                  <a:close/>
                </a:path>
              </a:pathLst>
            </a:custGeom>
            <a:blipFill>
              <a:blip r:embed="rId9">
                <a:extLst>
                  <a:ext uri="{96DAC541-7B7A-43D3-8B79-37D633B846F1}">
                    <asvg:svgBlip xmlns:asvg="http://schemas.microsoft.com/office/drawing/2016/SVG/main" r:embed="rId10"/>
                  </a:ext>
                </a:extLst>
              </a:blip>
              <a:stretch>
                <a:fillRect/>
              </a:stretch>
            </a:blipFill>
          </p:spPr>
          <p:txBody>
            <a:bodyPr/>
            <a:lstStyle/>
            <a:p>
              <a:endParaRPr lang="es-CO"/>
            </a:p>
          </p:txBody>
        </p:sp>
        <p:sp>
          <p:nvSpPr>
            <p:cNvPr id="31" name="Freeform 29">
              <a:extLst>
                <a:ext uri="{FF2B5EF4-FFF2-40B4-BE49-F238E27FC236}">
                  <a16:creationId xmlns:a16="http://schemas.microsoft.com/office/drawing/2014/main" id="{3DADECEF-B76F-5364-3EB5-9E9A81E3A31B}"/>
                </a:ext>
              </a:extLst>
            </p:cNvPr>
            <p:cNvSpPr/>
            <p:nvPr/>
          </p:nvSpPr>
          <p:spPr>
            <a:xfrm>
              <a:off x="1045424" y="5873668"/>
              <a:ext cx="1025856" cy="779754"/>
            </a:xfrm>
            <a:custGeom>
              <a:avLst/>
              <a:gdLst/>
              <a:ahLst/>
              <a:cxnLst/>
              <a:rect l="l" t="t" r="r" b="b"/>
              <a:pathLst>
                <a:path w="1333854" h="1335523">
                  <a:moveTo>
                    <a:pt x="0" y="0"/>
                  </a:moveTo>
                  <a:lnTo>
                    <a:pt x="1333854" y="0"/>
                  </a:lnTo>
                  <a:lnTo>
                    <a:pt x="1333854" y="1335523"/>
                  </a:lnTo>
                  <a:lnTo>
                    <a:pt x="0" y="1335523"/>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s-CO"/>
            </a:p>
          </p:txBody>
        </p:sp>
      </p:grpSp>
      <p:sp>
        <p:nvSpPr>
          <p:cNvPr id="32" name="TextBox 12">
            <a:extLst>
              <a:ext uri="{FF2B5EF4-FFF2-40B4-BE49-F238E27FC236}">
                <a16:creationId xmlns:a16="http://schemas.microsoft.com/office/drawing/2014/main" id="{3E8BF6E3-26BE-2E27-7FA0-CB0608BCE4FB}"/>
              </a:ext>
            </a:extLst>
          </p:cNvPr>
          <p:cNvSpPr txBox="1"/>
          <p:nvPr/>
        </p:nvSpPr>
        <p:spPr>
          <a:xfrm>
            <a:off x="4260536" y="7386291"/>
            <a:ext cx="1478380" cy="615553"/>
          </a:xfrm>
          <a:prstGeom prst="rect">
            <a:avLst/>
          </a:prstGeom>
        </p:spPr>
        <p:txBody>
          <a:bodyPr wrap="square" lIns="0" tIns="0" rIns="0" bIns="0" rtlCol="0" anchor="t">
            <a:spAutoFit/>
          </a:bodyPr>
          <a:lstStyle/>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98 hombres</a:t>
            </a:r>
          </a:p>
          <a:p>
            <a:pPr algn="ctr" defTabSz="609630">
              <a:lnSpc>
                <a:spcPts val="2426"/>
              </a:lnSpc>
              <a:spcBef>
                <a:spcPct val="0"/>
              </a:spcBef>
            </a:pPr>
            <a:r>
              <a:rPr lang="es-CO" dirty="0">
                <a:solidFill>
                  <a:schemeClr val="tx1">
                    <a:lumMod val="65000"/>
                    <a:lumOff val="35000"/>
                  </a:schemeClr>
                </a:solidFill>
                <a:latin typeface="Museo Sans Condensed"/>
                <a:sym typeface="Century Gothic Paneuropean Bold"/>
              </a:rPr>
              <a:t>(39,5%)</a:t>
            </a:r>
            <a:endParaRPr lang="es-CO" dirty="0">
              <a:solidFill>
                <a:schemeClr val="tx1">
                  <a:lumMod val="65000"/>
                  <a:lumOff val="35000"/>
                </a:schemeClr>
              </a:solidFill>
              <a:latin typeface="Museo Sans Condensed"/>
            </a:endParaRPr>
          </a:p>
        </p:txBody>
      </p:sp>
      <p:grpSp>
        <p:nvGrpSpPr>
          <p:cNvPr id="33" name="Group 16">
            <a:extLst>
              <a:ext uri="{FF2B5EF4-FFF2-40B4-BE49-F238E27FC236}">
                <a16:creationId xmlns:a16="http://schemas.microsoft.com/office/drawing/2014/main" id="{2A1BB158-9A19-4147-E421-9A654B021E58}"/>
              </a:ext>
            </a:extLst>
          </p:cNvPr>
          <p:cNvGrpSpPr/>
          <p:nvPr/>
        </p:nvGrpSpPr>
        <p:grpSpPr>
          <a:xfrm>
            <a:off x="6043248" y="6227445"/>
            <a:ext cx="1948043" cy="1872539"/>
            <a:chOff x="0" y="0"/>
            <a:chExt cx="812800" cy="812800"/>
          </a:xfrm>
        </p:grpSpPr>
        <p:sp>
          <p:nvSpPr>
            <p:cNvPr id="34" name="Freeform 17">
              <a:extLst>
                <a:ext uri="{FF2B5EF4-FFF2-40B4-BE49-F238E27FC236}">
                  <a16:creationId xmlns:a16="http://schemas.microsoft.com/office/drawing/2014/main" id="{DC504FF1-0278-63C1-531E-07369BDEDFC4}"/>
                </a:ext>
              </a:extLst>
            </p:cNvPr>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CF1C1B"/>
            </a:solid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noProof="0"/>
            </a:p>
          </p:txBody>
        </p:sp>
        <p:sp>
          <p:nvSpPr>
            <p:cNvPr id="35" name="TextBox 18">
              <a:extLst>
                <a:ext uri="{FF2B5EF4-FFF2-40B4-BE49-F238E27FC236}">
                  <a16:creationId xmlns:a16="http://schemas.microsoft.com/office/drawing/2014/main" id="{4F87AF80-7A6D-AAB9-80F5-12221C502D18}"/>
                </a:ext>
              </a:extLst>
            </p:cNvPr>
            <p:cNvSpPr txBox="1"/>
            <p:nvPr/>
          </p:nvSpPr>
          <p:spPr>
            <a:xfrm>
              <a:off x="76200" y="28575"/>
              <a:ext cx="660400" cy="708025"/>
            </a:xfrm>
            <a:prstGeom prst="rect">
              <a:avLst/>
            </a:prstGeom>
          </p:spPr>
          <p:txBody>
            <a:bodyPr lIns="50800" tIns="50800" rIns="50800" bIns="50800" rtlCol="0"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ts val="3359"/>
                </a:lnSpc>
              </a:pPr>
              <a:endParaRPr lang="es-CO" noProof="0"/>
            </a:p>
          </p:txBody>
        </p:sp>
      </p:grpSp>
      <p:sp>
        <p:nvSpPr>
          <p:cNvPr id="36" name="Freeform 24">
            <a:extLst>
              <a:ext uri="{FF2B5EF4-FFF2-40B4-BE49-F238E27FC236}">
                <a16:creationId xmlns:a16="http://schemas.microsoft.com/office/drawing/2014/main" id="{6512F1A6-7C46-4C8B-BE98-DDFDCDF2C54D}"/>
              </a:ext>
            </a:extLst>
          </p:cNvPr>
          <p:cNvSpPr/>
          <p:nvPr/>
        </p:nvSpPr>
        <p:spPr>
          <a:xfrm>
            <a:off x="6302470" y="6546996"/>
            <a:ext cx="1440637" cy="1370398"/>
          </a:xfrm>
          <a:custGeom>
            <a:avLst/>
            <a:gdLst/>
            <a:ahLst/>
            <a:cxnLst/>
            <a:rect l="l" t="t" r="r" b="b"/>
            <a:pathLst>
              <a:path w="1788627" h="1788627">
                <a:moveTo>
                  <a:pt x="0" y="0"/>
                </a:moveTo>
                <a:lnTo>
                  <a:pt x="1788627" y="0"/>
                </a:lnTo>
                <a:lnTo>
                  <a:pt x="1788627" y="1788628"/>
                </a:lnTo>
                <a:lnTo>
                  <a:pt x="0" y="1788628"/>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s-CO" noProof="0"/>
          </a:p>
        </p:txBody>
      </p:sp>
      <p:grpSp>
        <p:nvGrpSpPr>
          <p:cNvPr id="37" name="Group 17">
            <a:extLst>
              <a:ext uri="{FF2B5EF4-FFF2-40B4-BE49-F238E27FC236}">
                <a16:creationId xmlns:a16="http://schemas.microsoft.com/office/drawing/2014/main" id="{42BC9643-FE8C-B44F-9EEC-BD310B912D65}"/>
              </a:ext>
            </a:extLst>
          </p:cNvPr>
          <p:cNvGrpSpPr/>
          <p:nvPr/>
        </p:nvGrpSpPr>
        <p:grpSpPr>
          <a:xfrm rot="-10800000">
            <a:off x="11355821" y="3935418"/>
            <a:ext cx="389390" cy="389390"/>
            <a:chOff x="0" y="0"/>
            <a:chExt cx="812800" cy="812800"/>
          </a:xfrm>
        </p:grpSpPr>
        <p:sp>
          <p:nvSpPr>
            <p:cNvPr id="38" name="Freeform 18">
              <a:extLst>
                <a:ext uri="{FF2B5EF4-FFF2-40B4-BE49-F238E27FC236}">
                  <a16:creationId xmlns:a16="http://schemas.microsoft.com/office/drawing/2014/main" id="{7D3B7A6F-A22B-8038-619A-1775E58FFD4D}"/>
                </a:ext>
              </a:extLst>
            </p:cNvPr>
            <p:cNvSpPr/>
            <p:nvPr/>
          </p:nvSpPr>
          <p:spPr>
            <a:xfrm>
              <a:off x="0" y="0"/>
              <a:ext cx="812800" cy="812800"/>
            </a:xfrm>
            <a:custGeom>
              <a:avLst/>
              <a:gdLst/>
              <a:ahLst/>
              <a:cxnLst/>
              <a:rect l="l" t="t" r="r" b="b"/>
              <a:pathLst>
                <a:path w="812800" h="812800">
                  <a:moveTo>
                    <a:pt x="406400" y="812800"/>
                  </a:moveTo>
                  <a:lnTo>
                    <a:pt x="0" y="406400"/>
                  </a:lnTo>
                  <a:lnTo>
                    <a:pt x="203200" y="406400"/>
                  </a:lnTo>
                  <a:lnTo>
                    <a:pt x="203200" y="0"/>
                  </a:lnTo>
                  <a:lnTo>
                    <a:pt x="609600" y="0"/>
                  </a:lnTo>
                  <a:lnTo>
                    <a:pt x="609600" y="406400"/>
                  </a:lnTo>
                  <a:lnTo>
                    <a:pt x="812800" y="406400"/>
                  </a:lnTo>
                  <a:lnTo>
                    <a:pt x="406400" y="812800"/>
                  </a:lnTo>
                  <a:close/>
                </a:path>
              </a:pathLst>
            </a:custGeom>
            <a:solidFill>
              <a:srgbClr val="F8A821"/>
            </a:solidFill>
          </p:spPr>
          <p:txBody>
            <a:bodyPr/>
            <a:lstStyle/>
            <a:p>
              <a:pPr defTabSz="609630"/>
              <a:endParaRPr lang="es-CO" sz="1200" noProof="0">
                <a:solidFill>
                  <a:prstClr val="black"/>
                </a:solidFill>
                <a:latin typeface="Calibri"/>
              </a:endParaRPr>
            </a:p>
          </p:txBody>
        </p:sp>
        <p:sp>
          <p:nvSpPr>
            <p:cNvPr id="39" name="TextBox 19">
              <a:extLst>
                <a:ext uri="{FF2B5EF4-FFF2-40B4-BE49-F238E27FC236}">
                  <a16:creationId xmlns:a16="http://schemas.microsoft.com/office/drawing/2014/main" id="{D914836D-96E6-6BD2-E298-9A7D4822D5DD}"/>
                </a:ext>
              </a:extLst>
            </p:cNvPr>
            <p:cNvSpPr txBox="1"/>
            <p:nvPr/>
          </p:nvSpPr>
          <p:spPr>
            <a:xfrm>
              <a:off x="203200" y="-38100"/>
              <a:ext cx="406400" cy="749300"/>
            </a:xfrm>
            <a:prstGeom prst="rect">
              <a:avLst/>
            </a:prstGeom>
          </p:spPr>
          <p:txBody>
            <a:bodyPr lIns="33867" tIns="33867" rIns="33867" bIns="33867" rtlCol="0" anchor="ctr"/>
            <a:lstStyle/>
            <a:p>
              <a:pPr algn="ctr" defTabSz="609630">
                <a:lnSpc>
                  <a:spcPts val="1773"/>
                </a:lnSpc>
              </a:pPr>
              <a:endParaRPr lang="es-CO" sz="1200" noProof="0">
                <a:solidFill>
                  <a:prstClr val="black"/>
                </a:solidFill>
                <a:latin typeface="Calibri"/>
              </a:endParaRPr>
            </a:p>
          </p:txBody>
        </p:sp>
      </p:grpSp>
      <p:sp>
        <p:nvSpPr>
          <p:cNvPr id="40" name="TextBox 33">
            <a:extLst>
              <a:ext uri="{FF2B5EF4-FFF2-40B4-BE49-F238E27FC236}">
                <a16:creationId xmlns:a16="http://schemas.microsoft.com/office/drawing/2014/main" id="{5549911C-C296-A132-188C-F23462194007}"/>
              </a:ext>
            </a:extLst>
          </p:cNvPr>
          <p:cNvSpPr txBox="1"/>
          <p:nvPr/>
        </p:nvSpPr>
        <p:spPr>
          <a:xfrm>
            <a:off x="9269665" y="4436506"/>
            <a:ext cx="641551" cy="247504"/>
          </a:xfrm>
          <a:prstGeom prst="rect">
            <a:avLst/>
          </a:prstGeom>
        </p:spPr>
        <p:txBody>
          <a:bodyPr lIns="0" tIns="0" rIns="0" bIns="0" rtlCol="0" anchor="t">
            <a:spAutoFit/>
          </a:bodyPr>
          <a:lstStyle/>
          <a:p>
            <a:pPr algn="ctr" defTabSz="609630">
              <a:lnSpc>
                <a:spcPts val="1955"/>
              </a:lnSpc>
              <a:spcBef>
                <a:spcPct val="0"/>
              </a:spcBef>
            </a:pPr>
            <a:r>
              <a:rPr lang="es-CO" sz="1629" b="1">
                <a:solidFill>
                  <a:srgbClr val="3CB524"/>
                </a:solidFill>
                <a:latin typeface="Museo Sans Condensed 700" panose="02000000000000000000" pitchFamily="2" charset="0"/>
                <a:ea typeface="Century Gothic Paneuropean Bold"/>
                <a:cs typeface="Century Gothic Paneuropean Bold"/>
                <a:sym typeface="Century Gothic Paneuropean Bold"/>
              </a:rPr>
              <a:t>5</a:t>
            </a:r>
            <a:r>
              <a:rPr lang="es-CO" sz="1629" b="1" noProof="0">
                <a:solidFill>
                  <a:srgbClr val="3CB524"/>
                </a:solidFill>
                <a:latin typeface="Museo Sans Condensed 700" panose="02000000000000000000" pitchFamily="2" charset="0"/>
                <a:ea typeface="Century Gothic Paneuropean Bold"/>
                <a:cs typeface="Century Gothic Paneuropean Bold"/>
                <a:sym typeface="Century Gothic Paneuropean Bold"/>
              </a:rPr>
              <a:t>% </a:t>
            </a:r>
          </a:p>
        </p:txBody>
      </p:sp>
    </p:spTree>
    <p:extLst>
      <p:ext uri="{BB962C8B-B14F-4D97-AF65-F5344CB8AC3E}">
        <p14:creationId xmlns:p14="http://schemas.microsoft.com/office/powerpoint/2010/main" val="359947157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Google Shape;512;p35">
            <a:extLst>
              <a:ext uri="{FF2B5EF4-FFF2-40B4-BE49-F238E27FC236}">
                <a16:creationId xmlns:a16="http://schemas.microsoft.com/office/drawing/2014/main" id="{6767B8BB-168F-8E6F-85D5-7CEC65C6B015}"/>
              </a:ext>
            </a:extLst>
          </p:cNvPr>
          <p:cNvSpPr txBox="1">
            <a:spLocks noGrp="1"/>
          </p:cNvSpPr>
          <p:nvPr>
            <p:ph type="title"/>
          </p:nvPr>
        </p:nvSpPr>
        <p:spPr>
          <a:xfrm>
            <a:off x="1093633" y="988756"/>
            <a:ext cx="7412693" cy="1196031"/>
          </a:xfrm>
          <a:prstGeom prst="rect">
            <a:avLst/>
          </a:prstGeom>
        </p:spPr>
        <p:txBody>
          <a:bodyPr spcFirstLastPara="1" vert="horz" wrap="square" lIns="71426" tIns="71426" rIns="71426" bIns="71426" rtlCol="0" anchor="ctr" anchorCtr="0">
            <a:noAutofit/>
          </a:bodyPr>
          <a:lstStyle/>
          <a:p>
            <a:pPr>
              <a:spcBef>
                <a:spcPts val="0"/>
              </a:spcBef>
              <a:buClr>
                <a:schemeClr val="dk1"/>
              </a:buClr>
              <a:buSzPts val="1100"/>
            </a:pPr>
            <a:r>
              <a:rPr lang="es-MX" sz="4000" b="1" dirty="0">
                <a:latin typeface="Museo Sans Condensed 900" panose="02000000000000000000" pitchFamily="2" charset="0"/>
              </a:rPr>
              <a:t>Equilibrio entre la vida personal, familiar y laboral</a:t>
            </a:r>
            <a:endParaRPr lang="es-CO" sz="4000" b="1" dirty="0">
              <a:latin typeface="Museo Sans Condensed 900" panose="02000000000000000000" pitchFamily="2" charset="0"/>
            </a:endParaRPr>
          </a:p>
        </p:txBody>
      </p:sp>
      <p:sp>
        <p:nvSpPr>
          <p:cNvPr id="10" name="CuadroTexto 9">
            <a:extLst>
              <a:ext uri="{FF2B5EF4-FFF2-40B4-BE49-F238E27FC236}">
                <a16:creationId xmlns:a16="http://schemas.microsoft.com/office/drawing/2014/main" id="{7DCDB24F-AD2D-86FD-9503-1A545A75143D}"/>
              </a:ext>
            </a:extLst>
          </p:cNvPr>
          <p:cNvSpPr txBox="1"/>
          <p:nvPr/>
        </p:nvSpPr>
        <p:spPr>
          <a:xfrm>
            <a:off x="1592947" y="2376036"/>
            <a:ext cx="11922517" cy="584775"/>
          </a:xfrm>
          <a:prstGeom prst="rect">
            <a:avLst/>
          </a:prstGeom>
          <a:noFill/>
        </p:spPr>
        <p:txBody>
          <a:bodyPr wrap="square" lIns="91440" tIns="45720" rIns="91440" bIns="45720" rtlCol="0" anchor="ctr">
            <a:spAutoFit/>
          </a:bodyPr>
          <a:lstStyle/>
          <a:p>
            <a:pPr algn="ctr" defTabSz="357157">
              <a:defRPr/>
            </a:pPr>
            <a:r>
              <a:rPr lang="es-MX" sz="2800" b="1" dirty="0">
                <a:solidFill>
                  <a:srgbClr val="C00000"/>
                </a:solidFill>
                <a:latin typeface="Museo Sans Condensed"/>
              </a:rPr>
              <a:t>Horarios flexibles </a:t>
            </a:r>
            <a:r>
              <a:rPr lang="es-MX" sz="3200" b="1" dirty="0">
                <a:solidFill>
                  <a:srgbClr val="C00000"/>
                </a:solidFill>
                <a:latin typeface="Museo Sans Condensed"/>
              </a:rPr>
              <a:t>y horarios laborales escalonados</a:t>
            </a:r>
            <a:endParaRPr lang="es-CO" sz="3200" b="1" dirty="0">
              <a:solidFill>
                <a:srgbClr val="C00000"/>
              </a:solidFill>
              <a:latin typeface="Museo Sans Condensed"/>
            </a:endParaRPr>
          </a:p>
        </p:txBody>
      </p:sp>
      <p:sp>
        <p:nvSpPr>
          <p:cNvPr id="11" name="CuadroTexto 10">
            <a:extLst>
              <a:ext uri="{FF2B5EF4-FFF2-40B4-BE49-F238E27FC236}">
                <a16:creationId xmlns:a16="http://schemas.microsoft.com/office/drawing/2014/main" id="{DCD17DC0-752B-C5D6-B99B-8BEB0A821852}"/>
              </a:ext>
            </a:extLst>
          </p:cNvPr>
          <p:cNvSpPr txBox="1"/>
          <p:nvPr/>
        </p:nvSpPr>
        <p:spPr>
          <a:xfrm>
            <a:off x="848139" y="3099742"/>
            <a:ext cx="14020799" cy="1344342"/>
          </a:xfrm>
          <a:prstGeom prst="rect">
            <a:avLst/>
          </a:prstGeom>
          <a:noFill/>
          <a:ln>
            <a:noFill/>
          </a:ln>
        </p:spPr>
        <p:txBody>
          <a:bodyPr wrap="square">
            <a:spAutoFit/>
          </a:bodyPr>
          <a:lstStyle/>
          <a:p>
            <a:pPr defTabSz="1187988">
              <a:lnSpc>
                <a:spcPct val="115000"/>
              </a:lnSpc>
              <a:spcAft>
                <a:spcPts val="1039"/>
              </a:spcAft>
            </a:pPr>
            <a:r>
              <a:rPr lang="es-MX" dirty="0">
                <a:solidFill>
                  <a:schemeClr val="tx1">
                    <a:lumMod val="65000"/>
                    <a:lumOff val="35000"/>
                  </a:schemeClr>
                </a:solidFill>
                <a:latin typeface="Museo Sans Condensed"/>
              </a:rPr>
              <a:t>La Secretaría General de la Alcaldía Mayor de Bogotá, D.C., comprometida con la construcción de una vida laboral que contribuya al desarrollo personal de sus servidores/as, facilitando la conciliación entre la vida familiar, personal y laboral y fortaleciendo la vocación de servicio, actualmente cuenta con la Resolución No. 668 de 2023, que estableció y unificó las disposiciones del horario de trabajo y turnos para la Entidad, así como los horarios flexibles, beneficio que ostentan los servidores desde enero de 2022 y los horarios escalonados, desde noviembre de 2023. </a:t>
            </a:r>
            <a:endParaRPr lang="es-CO" dirty="0">
              <a:solidFill>
                <a:schemeClr val="tx1">
                  <a:lumMod val="65000"/>
                  <a:lumOff val="35000"/>
                </a:schemeClr>
              </a:solidFill>
              <a:latin typeface="Museo Sans Condensed"/>
            </a:endParaRPr>
          </a:p>
        </p:txBody>
      </p:sp>
      <p:pic>
        <p:nvPicPr>
          <p:cNvPr id="12" name="Imagen 11">
            <a:extLst>
              <a:ext uri="{FF2B5EF4-FFF2-40B4-BE49-F238E27FC236}">
                <a16:creationId xmlns:a16="http://schemas.microsoft.com/office/drawing/2014/main" id="{E1739E42-36B6-2074-9E96-EA9CF2D172E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630498" y="5388089"/>
            <a:ext cx="4762517" cy="2949142"/>
          </a:xfrm>
          <a:prstGeom prst="rect">
            <a:avLst/>
          </a:prstGeom>
        </p:spPr>
      </p:pic>
      <p:graphicFrame>
        <p:nvGraphicFramePr>
          <p:cNvPr id="2" name="Tabla 1">
            <a:extLst>
              <a:ext uri="{FF2B5EF4-FFF2-40B4-BE49-F238E27FC236}">
                <a16:creationId xmlns:a16="http://schemas.microsoft.com/office/drawing/2014/main" id="{E548C960-3118-5871-B945-4F8D4F50E5EF}"/>
              </a:ext>
            </a:extLst>
          </p:cNvPr>
          <p:cNvGraphicFramePr>
            <a:graphicFrameLocks noGrp="1"/>
          </p:cNvGraphicFramePr>
          <p:nvPr>
            <p:extLst>
              <p:ext uri="{D42A27DB-BD31-4B8C-83A1-F6EECF244321}">
                <p14:modId xmlns:p14="http://schemas.microsoft.com/office/powerpoint/2010/main" val="4172755976"/>
              </p:ext>
            </p:extLst>
          </p:nvPr>
        </p:nvGraphicFramePr>
        <p:xfrm>
          <a:off x="1756609" y="4625706"/>
          <a:ext cx="8963528" cy="3237769"/>
        </p:xfrm>
        <a:graphic>
          <a:graphicData uri="http://schemas.openxmlformats.org/drawingml/2006/table">
            <a:tbl>
              <a:tblPr>
                <a:tableStyleId>{21E4AEA4-8DFA-4A89-87EB-49C32662AFE0}</a:tableStyleId>
              </a:tblPr>
              <a:tblGrid>
                <a:gridCol w="1167064">
                  <a:extLst>
                    <a:ext uri="{9D8B030D-6E8A-4147-A177-3AD203B41FA5}">
                      <a16:colId xmlns:a16="http://schemas.microsoft.com/office/drawing/2014/main" val="4009590112"/>
                    </a:ext>
                  </a:extLst>
                </a:gridCol>
                <a:gridCol w="1624264">
                  <a:extLst>
                    <a:ext uri="{9D8B030D-6E8A-4147-A177-3AD203B41FA5}">
                      <a16:colId xmlns:a16="http://schemas.microsoft.com/office/drawing/2014/main" val="1856599732"/>
                    </a:ext>
                  </a:extLst>
                </a:gridCol>
                <a:gridCol w="2093494">
                  <a:extLst>
                    <a:ext uri="{9D8B030D-6E8A-4147-A177-3AD203B41FA5}">
                      <a16:colId xmlns:a16="http://schemas.microsoft.com/office/drawing/2014/main" val="1465831318"/>
                    </a:ext>
                  </a:extLst>
                </a:gridCol>
                <a:gridCol w="2189748">
                  <a:extLst>
                    <a:ext uri="{9D8B030D-6E8A-4147-A177-3AD203B41FA5}">
                      <a16:colId xmlns:a16="http://schemas.microsoft.com/office/drawing/2014/main" val="3825888156"/>
                    </a:ext>
                  </a:extLst>
                </a:gridCol>
                <a:gridCol w="1888958">
                  <a:extLst>
                    <a:ext uri="{9D8B030D-6E8A-4147-A177-3AD203B41FA5}">
                      <a16:colId xmlns:a16="http://schemas.microsoft.com/office/drawing/2014/main" val="3795286607"/>
                    </a:ext>
                  </a:extLst>
                </a:gridCol>
              </a:tblGrid>
              <a:tr h="1306333">
                <a:tc>
                  <a:txBody>
                    <a:bodyPr/>
                    <a:lstStyle/>
                    <a:p>
                      <a:pPr algn="ctr" rtl="0" fontAlgn="ctr"/>
                      <a:r>
                        <a:rPr lang="es-CO" sz="1800" b="1" u="none" strike="noStrike" dirty="0">
                          <a:solidFill>
                            <a:schemeClr val="bg1"/>
                          </a:solidFill>
                          <a:effectLst/>
                        </a:rPr>
                        <a:t>Vigencia</a:t>
                      </a:r>
                      <a:endParaRPr lang="es-CO"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rtl="0" fontAlgn="ctr"/>
                      <a:r>
                        <a:rPr lang="es-CO" sz="1800" b="1" u="none" strike="noStrike" dirty="0">
                          <a:solidFill>
                            <a:schemeClr val="bg1"/>
                          </a:solidFill>
                          <a:effectLst/>
                        </a:rPr>
                        <a:t>Fecha Corte</a:t>
                      </a:r>
                      <a:endParaRPr lang="es-CO"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rtl="0" fontAlgn="ctr"/>
                      <a:r>
                        <a:rPr lang="es-MX" sz="1800" b="1" u="none" strike="noStrike" dirty="0">
                          <a:solidFill>
                            <a:schemeClr val="bg1"/>
                          </a:solidFill>
                          <a:effectLst/>
                        </a:rPr>
                        <a:t>Total Servidores con Horario Flexible</a:t>
                      </a:r>
                      <a:endParaRPr lang="es-MX"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rtl="0" fontAlgn="ctr"/>
                      <a:r>
                        <a:rPr lang="es-MX" sz="1800" b="1" u="none" strike="noStrike" dirty="0">
                          <a:solidFill>
                            <a:schemeClr val="bg1"/>
                          </a:solidFill>
                          <a:effectLst/>
                        </a:rPr>
                        <a:t>Total Servidores con Horario Escalonado</a:t>
                      </a:r>
                      <a:endParaRPr lang="es-MX"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tc>
                  <a:txBody>
                    <a:bodyPr/>
                    <a:lstStyle/>
                    <a:p>
                      <a:pPr algn="ctr" rtl="0" fontAlgn="ctr"/>
                      <a:r>
                        <a:rPr lang="es-CO" sz="1800" b="1" u="none" strike="noStrike" dirty="0">
                          <a:solidFill>
                            <a:schemeClr val="bg1"/>
                          </a:solidFill>
                          <a:effectLst/>
                        </a:rPr>
                        <a:t>Total Servidores Beneficiados</a:t>
                      </a:r>
                      <a:endParaRPr lang="es-CO" sz="1800" b="1" i="0" u="none" strike="noStrike" dirty="0">
                        <a:solidFill>
                          <a:schemeClr val="bg1"/>
                        </a:solidFill>
                        <a:effectLst/>
                        <a:latin typeface="Calibri" panose="020F0502020204030204" pitchFamily="34" charset="0"/>
                      </a:endParaRPr>
                    </a:p>
                  </a:txBody>
                  <a:tcPr marL="9525" marR="9525" marT="9525" marB="0" anchor="ctr">
                    <a:lnL w="12700" cap="flat" cmpd="sng" algn="ctr">
                      <a:solidFill>
                        <a:schemeClr val="bg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solidFill>
                      <a:srgbClr val="ED7D31"/>
                    </a:solidFill>
                  </a:tcPr>
                </a:tc>
                <a:extLst>
                  <a:ext uri="{0D108BD9-81ED-4DB2-BD59-A6C34878D82A}">
                    <a16:rowId xmlns:a16="http://schemas.microsoft.com/office/drawing/2014/main" val="1405200758"/>
                  </a:ext>
                </a:extLst>
              </a:tr>
              <a:tr h="482859">
                <a:tc>
                  <a:txBody>
                    <a:bodyPr/>
                    <a:lstStyle/>
                    <a:p>
                      <a:pPr algn="ctr" rtl="0" fontAlgn="ctr"/>
                      <a:r>
                        <a:rPr lang="es-CO" sz="1800" b="0" u="none" strike="noStrike" dirty="0">
                          <a:solidFill>
                            <a:srgbClr val="000000"/>
                          </a:solidFill>
                          <a:effectLst/>
                        </a:rPr>
                        <a:t>2022</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31/12/2022</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59</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N/A</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59</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356516072"/>
                  </a:ext>
                </a:extLst>
              </a:tr>
              <a:tr h="482859">
                <a:tc>
                  <a:txBody>
                    <a:bodyPr/>
                    <a:lstStyle/>
                    <a:p>
                      <a:pPr algn="ctr" rtl="0" fontAlgn="ctr"/>
                      <a:r>
                        <a:rPr lang="es-CO" sz="1800" b="0" u="none" strike="noStrike" dirty="0">
                          <a:solidFill>
                            <a:srgbClr val="000000"/>
                          </a:solidFill>
                          <a:effectLst/>
                        </a:rPr>
                        <a:t>2023</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31/12/2023</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67</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1</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68</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686312153"/>
                  </a:ext>
                </a:extLst>
              </a:tr>
              <a:tr h="482859">
                <a:tc>
                  <a:txBody>
                    <a:bodyPr/>
                    <a:lstStyle/>
                    <a:p>
                      <a:pPr algn="ctr" rtl="0" fontAlgn="ctr"/>
                      <a:r>
                        <a:rPr lang="es-CO" sz="1800" b="0" u="none" strike="noStrike" dirty="0">
                          <a:solidFill>
                            <a:srgbClr val="000000"/>
                          </a:solidFill>
                          <a:effectLst/>
                        </a:rPr>
                        <a:t>2024</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31/12/2024</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83</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4</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87</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911374297"/>
                  </a:ext>
                </a:extLst>
              </a:tr>
              <a:tr h="482859">
                <a:tc>
                  <a:txBody>
                    <a:bodyPr/>
                    <a:lstStyle/>
                    <a:p>
                      <a:pPr algn="ctr" rtl="0" fontAlgn="ctr"/>
                      <a:r>
                        <a:rPr lang="es-CO" sz="1800" b="0" u="none" strike="noStrike" dirty="0">
                          <a:solidFill>
                            <a:srgbClr val="000000"/>
                          </a:solidFill>
                          <a:effectLst/>
                        </a:rPr>
                        <a:t>2025</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31/12/2025</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99</a:t>
                      </a:r>
                      <a:endParaRPr lang="es-CO" sz="1800" b="0" i="0" u="none" strike="noStrike" dirty="0">
                        <a:solidFill>
                          <a:srgbClr val="000000"/>
                        </a:solidFill>
                        <a:effectLst/>
                        <a:latin typeface="Calibri" panose="020F0502020204030204" pitchFamily="34" charset="0"/>
                      </a:endParaRP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1</a:t>
                      </a: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tc>
                  <a:txBody>
                    <a:bodyPr/>
                    <a:lstStyle/>
                    <a:p>
                      <a:pPr algn="ctr" rtl="0" fontAlgn="ctr"/>
                      <a:r>
                        <a:rPr lang="es-CO" sz="1800" b="0" u="none" strike="noStrike" dirty="0">
                          <a:solidFill>
                            <a:srgbClr val="000000"/>
                          </a:solidFill>
                          <a:effectLst/>
                        </a:rPr>
                        <a:t>100</a:t>
                      </a:r>
                    </a:p>
                  </a:txBody>
                  <a:tcPr marL="9525" marR="9525" marT="9525" marB="0" anchor="ctr">
                    <a:lnL w="12700" cap="flat" cmpd="sng" algn="ctr">
                      <a:solidFill>
                        <a:srgbClr val="ED7D31"/>
                      </a:solidFill>
                      <a:prstDash val="solid"/>
                      <a:round/>
                      <a:headEnd type="none" w="med" len="med"/>
                      <a:tailEnd type="none" w="med" len="med"/>
                    </a:lnL>
                    <a:lnR w="12700" cap="flat" cmpd="sng" algn="ctr">
                      <a:solidFill>
                        <a:srgbClr val="ED7D31"/>
                      </a:solidFill>
                      <a:prstDash val="solid"/>
                      <a:round/>
                      <a:headEnd type="none" w="med" len="med"/>
                      <a:tailEnd type="none" w="med" len="med"/>
                    </a:lnR>
                    <a:lnT w="12700" cap="flat" cmpd="sng" algn="ctr">
                      <a:solidFill>
                        <a:srgbClr val="ED7D31"/>
                      </a:solidFill>
                      <a:prstDash val="solid"/>
                      <a:round/>
                      <a:headEnd type="none" w="med" len="med"/>
                      <a:tailEnd type="none" w="med" len="med"/>
                    </a:lnT>
                    <a:lnB w="12700" cap="flat" cmpd="sng" algn="ctr">
                      <a:solidFill>
                        <a:srgbClr val="ED7D31"/>
                      </a:solidFill>
                      <a:prstDash val="solid"/>
                      <a:round/>
                      <a:headEnd type="none" w="med" len="med"/>
                      <a:tailEnd type="none" w="med" len="med"/>
                    </a:lnB>
                    <a:noFill/>
                  </a:tcPr>
                </a:tc>
                <a:extLst>
                  <a:ext uri="{0D108BD9-81ED-4DB2-BD59-A6C34878D82A}">
                    <a16:rowId xmlns:a16="http://schemas.microsoft.com/office/drawing/2014/main" val="1459402183"/>
                  </a:ext>
                </a:extLst>
              </a:tr>
            </a:tbl>
          </a:graphicData>
        </a:graphic>
      </p:graphicFrame>
    </p:spTree>
    <p:extLst>
      <p:ext uri="{BB962C8B-B14F-4D97-AF65-F5344CB8AC3E}">
        <p14:creationId xmlns:p14="http://schemas.microsoft.com/office/powerpoint/2010/main" val="163061622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a:extLst>
            <a:ext uri="{FF2B5EF4-FFF2-40B4-BE49-F238E27FC236}">
              <a16:creationId xmlns:a16="http://schemas.microsoft.com/office/drawing/2014/main" id="{48552CC9-41C9-37F9-B07A-7DED880E3852}"/>
            </a:ext>
          </a:extLst>
        </p:cNvPr>
        <p:cNvGrpSpPr/>
        <p:nvPr/>
      </p:nvGrpSpPr>
      <p:grpSpPr>
        <a:xfrm>
          <a:off x="0" y="0"/>
          <a:ext cx="0" cy="0"/>
          <a:chOff x="0" y="0"/>
          <a:chExt cx="0" cy="0"/>
        </a:xfrm>
      </p:grpSpPr>
      <p:grpSp>
        <p:nvGrpSpPr>
          <p:cNvPr id="3" name="Grupo 2">
            <a:extLst>
              <a:ext uri="{FF2B5EF4-FFF2-40B4-BE49-F238E27FC236}">
                <a16:creationId xmlns:a16="http://schemas.microsoft.com/office/drawing/2014/main" id="{2F418039-79FC-B09B-E4CB-63D085E609C4}"/>
              </a:ext>
            </a:extLst>
          </p:cNvPr>
          <p:cNvGrpSpPr/>
          <p:nvPr/>
        </p:nvGrpSpPr>
        <p:grpSpPr>
          <a:xfrm>
            <a:off x="702453" y="1766398"/>
            <a:ext cx="14519872" cy="6315038"/>
            <a:chOff x="1227852" y="1231278"/>
            <a:chExt cx="6714370" cy="3011996"/>
          </a:xfrm>
        </p:grpSpPr>
        <p:sp>
          <p:nvSpPr>
            <p:cNvPr id="6" name="CuadroTexto 5">
              <a:extLst>
                <a:ext uri="{FF2B5EF4-FFF2-40B4-BE49-F238E27FC236}">
                  <a16:creationId xmlns:a16="http://schemas.microsoft.com/office/drawing/2014/main" id="{82CA8E03-2E4B-4D85-56F2-5CFDCBA2A3D8}"/>
                </a:ext>
              </a:extLst>
            </p:cNvPr>
            <p:cNvSpPr txBox="1"/>
            <p:nvPr/>
          </p:nvSpPr>
          <p:spPr>
            <a:xfrm>
              <a:off x="2404826" y="1231278"/>
              <a:ext cx="4272770" cy="278912"/>
            </a:xfrm>
            <a:prstGeom prst="rect">
              <a:avLst/>
            </a:prstGeom>
            <a:noFill/>
          </p:spPr>
          <p:txBody>
            <a:bodyPr wrap="square" rtlCol="0" anchor="ctr">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it-IT" sz="3200" b="1" dirty="0">
                  <a:solidFill>
                    <a:srgbClr val="C00000"/>
                  </a:solidFill>
                  <a:latin typeface="Museo Sans Condensed"/>
                </a:rPr>
                <a:t>Estrategia Sala de la familia lactante</a:t>
              </a:r>
              <a:endParaRPr lang="es-CO" sz="3200" b="1" dirty="0">
                <a:solidFill>
                  <a:srgbClr val="C00000"/>
                </a:solidFill>
                <a:latin typeface="Museo Sans Condensed"/>
              </a:endParaRPr>
            </a:p>
          </p:txBody>
        </p:sp>
        <p:sp>
          <p:nvSpPr>
            <p:cNvPr id="7" name="CuadroTexto 6">
              <a:extLst>
                <a:ext uri="{FF2B5EF4-FFF2-40B4-BE49-F238E27FC236}">
                  <a16:creationId xmlns:a16="http://schemas.microsoft.com/office/drawing/2014/main" id="{649F1E68-DEB2-42B8-7A0C-3D7AA9DCD5AE}"/>
                </a:ext>
              </a:extLst>
            </p:cNvPr>
            <p:cNvSpPr txBox="1"/>
            <p:nvPr/>
          </p:nvSpPr>
          <p:spPr>
            <a:xfrm>
              <a:off x="1227852" y="1646485"/>
              <a:ext cx="6714370" cy="2596788"/>
            </a:xfrm>
            <a:prstGeom prst="rect">
              <a:avLst/>
            </a:prstGeom>
            <a:noFill/>
          </p:spPr>
          <p:txBody>
            <a:bodyPr wrap="square" lIns="91440" tIns="45720" rIns="91440" bIns="45720" anchor="t">
              <a:spAutoFit/>
            </a:bodyPr>
            <a:lstStyle/>
            <a:p>
              <a:pPr algn="just">
                <a:lnSpc>
                  <a:spcPct val="107000"/>
                </a:lnSpc>
                <a:spcAft>
                  <a:spcPts val="800"/>
                </a:spcAft>
              </a:pPr>
              <a:r>
                <a:rPr lang="es-ES" dirty="0">
                  <a:solidFill>
                    <a:schemeClr val="tx1">
                      <a:lumMod val="65000"/>
                      <a:lumOff val="35000"/>
                    </a:schemeClr>
                  </a:solidFill>
                  <a:latin typeface="Museo Sans Condensed"/>
                </a:rPr>
                <a:t>En la implementación de la estrategia de la Sala Amiga de la Familia Lactante, prevista en la Ley 1823  de  2017</a:t>
              </a:r>
            </a:p>
            <a:p>
              <a:pPr algn="just">
                <a:lnSpc>
                  <a:spcPct val="107000"/>
                </a:lnSpc>
                <a:spcAft>
                  <a:spcPts val="800"/>
                </a:spcAft>
              </a:pPr>
              <a:r>
                <a:rPr lang="es-ES" dirty="0">
                  <a:solidFill>
                    <a:schemeClr val="tx1">
                      <a:lumMod val="65000"/>
                      <a:lumOff val="35000"/>
                    </a:schemeClr>
                  </a:solidFill>
                  <a:latin typeface="Museo Sans Condensed"/>
                </a:rPr>
                <a:t>“Por medio de la cual se adopta la estrategia Salas Amigas de la Familia Lactante del Entorno Laboral en entidades públicas territoriales y empresas privadas y se dictan otras disposiciones”, bajo las  normas técnicas requeridas, con el objetivo de conservar, garantizar y cultivar la armonía y delicadeza de la maternidad en nuestras servidoras, durante la vigencia 2025 se realizó la siguiente gestión:</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Jornada especial para mujeres embarazadas: En la vigencia 2025 no se han presentado solicitudes.</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Tiempo preciado con los bebés: En la vigencia 2025 se han otorgaron tres beneficios.</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Soy feliz padre o madre: Se han otorgado (2) dos beneficios. </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Mensualmente se publica en los medios de comunicación internos mensajes alusivos a la lactancia materna, tanto para la madre como para el hijo y su importancia en el desarrollo del niño(a). Las capacitaciones lideradas por la Secretaría de Salud se finalizaron, cumpliendo el cronograma en el segundo trimestre del 2025.</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En la vigencia 2025 se han enviado siete (7) bienvenidas a la estrategia.</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Se otorgó una licencia parental compartida al funcionario </a:t>
              </a:r>
              <a:r>
                <a:rPr lang="es-ES" dirty="0" err="1">
                  <a:solidFill>
                    <a:schemeClr val="tx1">
                      <a:lumMod val="65000"/>
                      <a:lumOff val="35000"/>
                    </a:schemeClr>
                  </a:solidFill>
                  <a:latin typeface="Museo Sans Condensed"/>
                </a:rPr>
                <a:t>Jersson</a:t>
              </a:r>
              <a:r>
                <a:rPr lang="es-ES" dirty="0">
                  <a:solidFill>
                    <a:schemeClr val="tx1">
                      <a:lumMod val="65000"/>
                      <a:lumOff val="35000"/>
                    </a:schemeClr>
                  </a:solidFill>
                  <a:latin typeface="Museo Sans Condensed"/>
                </a:rPr>
                <a:t> Fernando Cendales Herrera.</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Las SAFL lactante de Manzana Liévano y Archivo de Bogotá se encuentran funcionando normalmente. </a:t>
              </a:r>
            </a:p>
            <a:p>
              <a:pPr marL="4000500" lvl="8" indent="-342900" algn="just">
                <a:lnSpc>
                  <a:spcPct val="107000"/>
                </a:lnSpc>
                <a:spcAft>
                  <a:spcPts val="800"/>
                </a:spcAft>
                <a:buFont typeface="Wingdings" panose="05000000000000000000" pitchFamily="2" charset="2"/>
                <a:buChar char="ü"/>
              </a:pPr>
              <a:r>
                <a:rPr lang="es-ES" dirty="0">
                  <a:solidFill>
                    <a:schemeClr val="tx1">
                      <a:lumMod val="65000"/>
                      <a:lumOff val="35000"/>
                    </a:schemeClr>
                  </a:solidFill>
                  <a:latin typeface="Museo Sans Condensed"/>
                </a:rPr>
                <a:t>La Secretaría de Salud realizó el día 22 de diciembre la auditoría a las dos (2) salas, dando como resultado la recertificación de estas.</a:t>
              </a:r>
            </a:p>
          </p:txBody>
        </p:sp>
      </p:grpSp>
      <p:sp>
        <p:nvSpPr>
          <p:cNvPr id="2" name="Google Shape;512;p35">
            <a:extLst>
              <a:ext uri="{FF2B5EF4-FFF2-40B4-BE49-F238E27FC236}">
                <a16:creationId xmlns:a16="http://schemas.microsoft.com/office/drawing/2014/main" id="{ABC3C469-347D-E6C6-1436-6EFC764E5A6C}"/>
              </a:ext>
            </a:extLst>
          </p:cNvPr>
          <p:cNvSpPr txBox="1">
            <a:spLocks noGrp="1"/>
          </p:cNvSpPr>
          <p:nvPr>
            <p:ph type="title"/>
          </p:nvPr>
        </p:nvSpPr>
        <p:spPr>
          <a:xfrm>
            <a:off x="636393" y="1128122"/>
            <a:ext cx="10939994" cy="481500"/>
          </a:xfrm>
          <a:prstGeom prst="rect">
            <a:avLst/>
          </a:prstGeom>
        </p:spPr>
        <p:txBody>
          <a:bodyPr spcFirstLastPara="1" wrap="square" lIns="91425" tIns="91425" rIns="91425" bIns="91425" anchor="ctr" anchorCtr="0">
            <a:noAutofit/>
          </a:bodyPr>
          <a:lstStyle/>
          <a:p>
            <a:pPr marL="0" lvl="0" indent="0" rtl="0">
              <a:spcBef>
                <a:spcPts val="0"/>
              </a:spcBef>
              <a:spcAft>
                <a:spcPts val="0"/>
              </a:spcAft>
              <a:buClr>
                <a:schemeClr val="dk1"/>
              </a:buClr>
              <a:buSzPts val="1100"/>
              <a:buFont typeface="Arial"/>
              <a:buNone/>
            </a:pPr>
            <a:r>
              <a:rPr lang="es-MX" sz="4000" b="1" dirty="0">
                <a:latin typeface="Museo Sans Condensed 900" panose="02000000000000000000" pitchFamily="2" charset="0"/>
              </a:rPr>
              <a:t>Equilibrio entre la vida personal, familiar y laboral</a:t>
            </a:r>
            <a:endParaRPr lang="es-CO" sz="4000" b="1" dirty="0">
              <a:latin typeface="Museo Sans Condensed 900" panose="02000000000000000000" pitchFamily="2" charset="0"/>
            </a:endParaRPr>
          </a:p>
        </p:txBody>
      </p:sp>
      <p:pic>
        <p:nvPicPr>
          <p:cNvPr id="10" name="Imagen 9" descr="Se puede amamantar en público? – La Lactancia">
            <a:extLst>
              <a:ext uri="{FF2B5EF4-FFF2-40B4-BE49-F238E27FC236}">
                <a16:creationId xmlns:a16="http://schemas.microsoft.com/office/drawing/2014/main" id="{459DA109-F973-D6B0-5A33-2689F2FBBDB4}"/>
              </a:ext>
            </a:extLst>
          </p:cNvPr>
          <p:cNvPicPr>
            <a:picLocks noChangeAspect="1"/>
          </p:cNvPicPr>
          <p:nvPr/>
        </p:nvPicPr>
        <p:blipFill>
          <a:blip r:embed="rId3"/>
          <a:srcRect l="44112" r="-200"/>
          <a:stretch>
            <a:fillRect/>
          </a:stretch>
        </p:blipFill>
        <p:spPr>
          <a:xfrm>
            <a:off x="636393" y="4188304"/>
            <a:ext cx="3677745" cy="3524932"/>
          </a:xfrm>
          <a:prstGeom prst="rect">
            <a:avLst/>
          </a:prstGeom>
        </p:spPr>
      </p:pic>
    </p:spTree>
    <p:extLst>
      <p:ext uri="{BB962C8B-B14F-4D97-AF65-F5344CB8AC3E}">
        <p14:creationId xmlns:p14="http://schemas.microsoft.com/office/powerpoint/2010/main" val="516397860"/>
      </p:ext>
    </p:extLst>
  </p:cSld>
  <p:clrMapOvr>
    <a:masterClrMapping/>
  </p:clrMapOvr>
</p:sld>
</file>

<file path=ppt/theme/theme1.xml><?xml version="1.0" encoding="utf-8"?>
<a:theme xmlns:a="http://schemas.openxmlformats.org/drawingml/2006/main" name="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Tema de Office">
  <a:themeElements>
    <a:clrScheme name="Tema de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Tema de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Tema de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lcf76f155ced4ddcb4097134ff3c332f xmlns="e7fd36a1-7ff4-43d3-8153-4d5ff60250a2">
      <Terms xmlns="http://schemas.microsoft.com/office/infopath/2007/PartnerControls"/>
    </lcf76f155ced4ddcb4097134ff3c332f>
    <_ip_UnifiedCompliancePolicyProperties xmlns="http://schemas.microsoft.com/sharepoint/v3" xsi:nil="true"/>
    <TaxCatchAll xmlns="f08b1e4d-dc69-48e1-93d8-8fefef14993e"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o" ma:contentTypeID="0x0101005A2000B5C764974B8087038DBC034C23" ma:contentTypeVersion="18" ma:contentTypeDescription="Crear nuevo documento." ma:contentTypeScope="" ma:versionID="ee7ee0ff237ca24c25a89c520d2696e7">
  <xsd:schema xmlns:xsd="http://www.w3.org/2001/XMLSchema" xmlns:xs="http://www.w3.org/2001/XMLSchema" xmlns:p="http://schemas.microsoft.com/office/2006/metadata/properties" xmlns:ns1="http://schemas.microsoft.com/sharepoint/v3" xmlns:ns2="e7fd36a1-7ff4-43d3-8153-4d5ff60250a2" xmlns:ns3="f08b1e4d-dc69-48e1-93d8-8fefef14993e" targetNamespace="http://schemas.microsoft.com/office/2006/metadata/properties" ma:root="true" ma:fieldsID="254e0a813699d19b3fa7da656b802118" ns1:_="" ns2:_="" ns3:_="">
    <xsd:import namespace="http://schemas.microsoft.com/sharepoint/v3"/>
    <xsd:import namespace="e7fd36a1-7ff4-43d3-8153-4d5ff60250a2"/>
    <xsd:import namespace="f08b1e4d-dc69-48e1-93d8-8fefef14993e"/>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ObjectDetectorVersions" minOccurs="0"/>
                <xsd:element ref="ns2:MediaServiceLocation" minOccurs="0"/>
                <xsd:element ref="ns2:MediaServiceSearchProperties" minOccurs="0"/>
                <xsd:element ref="ns1:_ip_UnifiedCompliancePolicyProperties" minOccurs="0"/>
                <xsd:element ref="ns1:_ip_UnifiedCompliancePolicyUIAc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23" nillable="true" ma:displayName="Propiedades de la Directiva de cumplimiento unificado" ma:hidden="true" ma:internalName="_ip_UnifiedCompliancePolicyProperties">
      <xsd:simpleType>
        <xsd:restriction base="dms:Note"/>
      </xsd:simpleType>
    </xsd:element>
    <xsd:element name="_ip_UnifiedCompliancePolicyUIAction" ma:index="24" nillable="true" ma:displayName="Acción de IU de la Directiva de cumplimiento unificado"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e7fd36a1-7ff4-43d3-8153-4d5ff60250a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2" nillable="true" ma:displayName="MediaServiceDateTaken" ma:hidden="true" ma:indexed="true" ma:internalName="MediaServiceDateTaken" ma:readOnly="true">
      <xsd:simpleType>
        <xsd:restriction base="dms:Text"/>
      </xsd:simpleType>
    </xsd:element>
    <xsd:element name="MediaLengthInSeconds" ma:index="13" nillable="true" ma:displayName="MediaLengthInSeconds" ma:hidden="true" ma:internalName="MediaLengthInSeconds" ma:readOnly="true">
      <xsd:simpleType>
        <xsd:restriction base="dms:Unknown"/>
      </xsd:simpleType>
    </xsd:element>
    <xsd:element name="lcf76f155ced4ddcb4097134ff3c332f" ma:index="15" nillable="true" ma:taxonomy="true" ma:internalName="lcf76f155ced4ddcb4097134ff3c332f" ma:taxonomyFieldName="MediaServiceImageTags" ma:displayName="Etiquetas de imagen" ma:readOnly="false" ma:fieldId="{5cf76f15-5ced-4ddc-b409-7134ff3c332f}" ma:taxonomyMulti="true" ma:sspId="c413805f-f5d2-4ef4-97c5-a2f01beebf8a" ma:termSetId="09814cd3-568e-fe90-9814-8d621ff8fb84" ma:anchorId="fba54fb3-c3e1-fe81-a776-ca4b69148c4d" ma:open="true" ma:isKeyword="false">
      <xsd:complexType>
        <xsd:sequence>
          <xsd:element ref="pc:Terms" minOccurs="0" maxOccurs="1"/>
        </xsd:sequence>
      </xsd:complexType>
    </xsd:element>
    <xsd:element name="MediaServiceOCR" ma:index="17" nillable="true" ma:displayName="Extracted Text" ma:internalName="MediaServiceOCR" ma:readOnly="true">
      <xsd:simpleType>
        <xsd:restriction base="dms:Note">
          <xsd:maxLength value="255"/>
        </xsd:restriction>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ObjectDetectorVersions" ma:index="20" nillable="true" ma:displayName="MediaServiceObjectDetectorVersions" ma:hidden="true" ma:indexed="true" ma:internalName="MediaServiceObjectDetectorVersions" ma:readOnly="true">
      <xsd:simpleType>
        <xsd:restriction base="dms:Text"/>
      </xsd:simpleType>
    </xsd:element>
    <xsd:element name="MediaServiceLocation" ma:index="21" nillable="true" ma:displayName="Location" ma:indexed="true" ma:internalName="MediaServiceLocation" ma:readOnly="true">
      <xsd:simpleType>
        <xsd:restriction base="dms:Text"/>
      </xsd:simpleType>
    </xsd:element>
    <xsd:element name="MediaServiceSearchProperties" ma:index="22" nillable="true" ma:displayName="MediaServiceSearchProperties" ma:hidden="true" ma:internalName="MediaServiceSearchProperties" ma:readOnly="true">
      <xsd:simpleType>
        <xsd:restriction base="dms:Note"/>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08b1e4d-dc69-48e1-93d8-8fefef14993e" elementFormDefault="qualified">
    <xsd:import namespace="http://schemas.microsoft.com/office/2006/documentManagement/types"/>
    <xsd:import namespace="http://schemas.microsoft.com/office/infopath/2007/PartnerControls"/>
    <xsd:element name="SharedWithUsers" ma:index="10" nillable="true" ma:displayName="Compartido con"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Detalles de uso compartido" ma:internalName="SharedWithDetails" ma:readOnly="true">
      <xsd:simpleType>
        <xsd:restriction base="dms:Note">
          <xsd:maxLength value="255"/>
        </xsd:restriction>
      </xsd:simpleType>
    </xsd:element>
    <xsd:element name="TaxCatchAll" ma:index="16" nillable="true" ma:displayName="Taxonomy Catch All Column" ma:hidden="true" ma:list="{1c8a9d1f-1bde-4a62-bfe8-78a32d69608b}" ma:internalName="TaxCatchAll" ma:showField="CatchAllData" ma:web="f08b1e4d-dc69-48e1-93d8-8fefef14993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Tipo de contenido"/>
        <xsd:element ref="dc:title" minOccurs="0" maxOccurs="1" ma:index="4" ma:displayName="Títul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2E1B461-A4EE-4E69-A431-E123A5DC32EC}">
  <ds:schemaRefs>
    <ds:schemaRef ds:uri="http://schemas.microsoft.com/sharepoint/v3/contenttype/forms"/>
  </ds:schemaRefs>
</ds:datastoreItem>
</file>

<file path=customXml/itemProps2.xml><?xml version="1.0" encoding="utf-8"?>
<ds:datastoreItem xmlns:ds="http://schemas.openxmlformats.org/officeDocument/2006/customXml" ds:itemID="{A8C6E541-F8EE-4D22-886F-AABF8E57FDE0}">
  <ds:schemaRefs>
    <ds:schemaRef ds:uri="e7fd36a1-7ff4-43d3-8153-4d5ff60250a2"/>
    <ds:schemaRef ds:uri="f08b1e4d-dc69-48e1-93d8-8fefef14993e"/>
    <ds:schemaRef ds:uri="http://schemas.microsoft.com/office/2006/metadata/properties"/>
    <ds:schemaRef ds:uri="http://schemas.microsoft.com/office/infopath/2007/PartnerControls"/>
    <ds:schemaRef ds:uri="http://schemas.microsoft.com/sharepoint/v3"/>
  </ds:schemaRefs>
</ds:datastoreItem>
</file>

<file path=customXml/itemProps3.xml><?xml version="1.0" encoding="utf-8"?>
<ds:datastoreItem xmlns:ds="http://schemas.openxmlformats.org/officeDocument/2006/customXml" ds:itemID="{E0AA595D-04A2-4726-98F5-1B0F7CFE7BED}">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microsoft.com/sharepoint/v3"/>
    <ds:schemaRef ds:uri="e7fd36a1-7ff4-43d3-8153-4d5ff60250a2"/>
    <ds:schemaRef ds:uri="f08b1e4d-dc69-48e1-93d8-8fefef14993e"/>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10</TotalTime>
  <Words>5666</Words>
  <Application>Microsoft Office PowerPoint</Application>
  <PresentationFormat>Personalizado</PresentationFormat>
  <Paragraphs>462</Paragraphs>
  <Slides>37</Slides>
  <Notes>0</Notes>
  <HiddenSlides>0</HiddenSlides>
  <MMClips>0</MMClips>
  <ScaleCrop>false</ScaleCrop>
  <HeadingPairs>
    <vt:vector size="6" baseType="variant">
      <vt:variant>
        <vt:lpstr>Fuentes usadas</vt:lpstr>
      </vt:variant>
      <vt:variant>
        <vt:i4>13</vt:i4>
      </vt:variant>
      <vt:variant>
        <vt:lpstr>Tema</vt:lpstr>
      </vt:variant>
      <vt:variant>
        <vt:i4>2</vt:i4>
      </vt:variant>
      <vt:variant>
        <vt:lpstr>Títulos de diapositiva</vt:lpstr>
      </vt:variant>
      <vt:variant>
        <vt:i4>37</vt:i4>
      </vt:variant>
    </vt:vector>
  </HeadingPairs>
  <TitlesOfParts>
    <vt:vector size="52" baseType="lpstr">
      <vt:lpstr>Arial</vt:lpstr>
      <vt:lpstr>Calibri</vt:lpstr>
      <vt:lpstr>Calibri Light</vt:lpstr>
      <vt:lpstr>Century Gothic Paneuropean Bold</vt:lpstr>
      <vt:lpstr>Century Gothic Paneuropean Heavy</vt:lpstr>
      <vt:lpstr>Intro Script Black</vt:lpstr>
      <vt:lpstr>Mabook</vt:lpstr>
      <vt:lpstr>Museo Sans Cond 500</vt:lpstr>
      <vt:lpstr>Museo Sans Condensed</vt:lpstr>
      <vt:lpstr>Museo Sans Condensed 500</vt:lpstr>
      <vt:lpstr>Museo Sans Condensed 700</vt:lpstr>
      <vt:lpstr>Museo Sans Condensed 900</vt:lpstr>
      <vt:lpstr>Wingdings</vt:lpstr>
      <vt:lpstr>Tema de Office</vt:lpstr>
      <vt:lpstr>2_Tema de Office</vt:lpstr>
      <vt:lpstr>INFOME A 31 DE DICIEMBRE  DE 2025   PLAN INSTITUCIONAL DE BIENESTAR E  INCENTIVOS – PIB-</vt:lpstr>
      <vt:lpstr>Presentación de PowerPoint</vt:lpstr>
      <vt:lpstr>Factores Psicosociales</vt:lpstr>
      <vt:lpstr>Factores Psicosociales</vt:lpstr>
      <vt:lpstr>Equilibrio entre la vida personal, familiar y laboral</vt:lpstr>
      <vt:lpstr>Equilibrio entre la vida personal, familiar y laboral</vt:lpstr>
      <vt:lpstr>Presentación de PowerPoint</vt:lpstr>
      <vt:lpstr>Equilibrio entre la vida personal, familiar y laboral</vt:lpstr>
      <vt:lpstr>Equilibrio entre la vida personal, familiar y laboral</vt:lpstr>
      <vt:lpstr>Presentación de PowerPoint</vt:lpstr>
      <vt:lpstr>Presentación de PowerPoint</vt:lpstr>
      <vt:lpstr>Presentación de PowerPoint</vt:lpstr>
      <vt:lpstr>Equilibrio entre la vida personal, familiar y laboral</vt:lpstr>
      <vt:lpstr>Equilibrio entre la vida personal, familiar y laboral</vt:lpstr>
      <vt:lpstr>Equilibrio entre la vida personal, familiar y laboral</vt:lpstr>
      <vt:lpstr>Presentación de PowerPoint</vt:lpstr>
      <vt:lpstr>Presentación de PowerPoint</vt:lpstr>
      <vt:lpstr>Presentación de PowerPoint</vt:lpstr>
      <vt:lpstr>Presentación de PowerPoint</vt:lpstr>
      <vt:lpstr>Presentación de PowerPoint</vt:lpstr>
      <vt:lpstr>Presentación de PowerPoint</vt:lpstr>
      <vt:lpstr>Calidad de vida laboral</vt:lpstr>
      <vt:lpstr>Calidad de vida laboral</vt:lpstr>
      <vt:lpstr>Calidad de vida laboral</vt:lpstr>
      <vt:lpstr>Calidad de vida laboral</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Prevención de nuevos riesgos a  la salud</vt:lpstr>
      <vt:lpstr>Higiene mental o psicológica</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Alejo_</dc:creator>
  <cp:lastModifiedBy>Carolina Bolaño Gonzalez</cp:lastModifiedBy>
  <cp:revision>279</cp:revision>
  <dcterms:created xsi:type="dcterms:W3CDTF">2022-01-04T20:02:32Z</dcterms:created>
  <dcterms:modified xsi:type="dcterms:W3CDTF">2026-01-14T19:39:11Z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61d363c2-bc6a-4ed6-a6e0-b9259d7e39c7_Enabled">
    <vt:lpwstr>true</vt:lpwstr>
  </property>
  <property fmtid="{D5CDD505-2E9C-101B-9397-08002B2CF9AE}" pid="3" name="MSIP_Label_61d363c2-bc6a-4ed6-a6e0-b9259d7e39c7_SetDate">
    <vt:lpwstr>2025-04-14T15:49:31Z</vt:lpwstr>
  </property>
  <property fmtid="{D5CDD505-2E9C-101B-9397-08002B2CF9AE}" pid="4" name="MSIP_Label_61d363c2-bc6a-4ed6-a6e0-b9259d7e39c7_Method">
    <vt:lpwstr>Privileged</vt:lpwstr>
  </property>
  <property fmtid="{D5CDD505-2E9C-101B-9397-08002B2CF9AE}" pid="5" name="MSIP_Label_61d363c2-bc6a-4ed6-a6e0-b9259d7e39c7_Name">
    <vt:lpwstr>InfoPublica</vt:lpwstr>
  </property>
  <property fmtid="{D5CDD505-2E9C-101B-9397-08002B2CF9AE}" pid="6" name="MSIP_Label_61d363c2-bc6a-4ed6-a6e0-b9259d7e39c7_SiteId">
    <vt:lpwstr>f351a7cb-f94a-4df0-9627-ae030ccef7c4</vt:lpwstr>
  </property>
  <property fmtid="{D5CDD505-2E9C-101B-9397-08002B2CF9AE}" pid="7" name="MSIP_Label_61d363c2-bc6a-4ed6-a6e0-b9259d7e39c7_ActionId">
    <vt:lpwstr>a84dead9-8ad1-462f-8f90-d0651e9c7ce7</vt:lpwstr>
  </property>
  <property fmtid="{D5CDD505-2E9C-101B-9397-08002B2CF9AE}" pid="8" name="MSIP_Label_61d363c2-bc6a-4ed6-a6e0-b9259d7e39c7_ContentBits">
    <vt:lpwstr>0</vt:lpwstr>
  </property>
  <property fmtid="{D5CDD505-2E9C-101B-9397-08002B2CF9AE}" pid="9" name="MSIP_Label_61d363c2-bc6a-4ed6-a6e0-b9259d7e39c7_Tag">
    <vt:lpwstr>10, 0, 1, 1</vt:lpwstr>
  </property>
  <property fmtid="{D5CDD505-2E9C-101B-9397-08002B2CF9AE}" pid="10" name="ContentTypeId">
    <vt:lpwstr>0x0101005A2000B5C764974B8087038DBC034C23</vt:lpwstr>
  </property>
  <property fmtid="{D5CDD505-2E9C-101B-9397-08002B2CF9AE}" pid="11" name="MediaServiceImageTags">
    <vt:lpwstr/>
  </property>
</Properties>
</file>