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94" r:id="rId5"/>
    <p:sldId id="399" r:id="rId6"/>
    <p:sldId id="400" r:id="rId7"/>
    <p:sldId id="354" r:id="rId8"/>
    <p:sldId id="397" r:id="rId9"/>
    <p:sldId id="401" r:id="rId10"/>
    <p:sldId id="402" r:id="rId11"/>
    <p:sldId id="403" r:id="rId12"/>
    <p:sldId id="404" r:id="rId13"/>
    <p:sldId id="377" r:id="rId14"/>
    <p:sldId id="361" r:id="rId15"/>
    <p:sldId id="362" r:id="rId16"/>
    <p:sldId id="405" r:id="rId17"/>
    <p:sldId id="364" r:id="rId18"/>
    <p:sldId id="357" r:id="rId19"/>
    <p:sldId id="398" r:id="rId20"/>
    <p:sldId id="394" r:id="rId21"/>
    <p:sldId id="375" r:id="rId22"/>
    <p:sldId id="374" r:id="rId23"/>
    <p:sldId id="385" r:id="rId24"/>
    <p:sldId id="406" r:id="rId25"/>
  </p:sldIdLst>
  <p:sldSz cx="15840075" cy="100806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4989" userDrawn="1">
          <p15:clr>
            <a:srgbClr val="A4A3A4"/>
          </p15:clr>
        </p15:guide>
        <p15:guide id="3" orient="horz" pos="1225" userDrawn="1">
          <p15:clr>
            <a:srgbClr val="A4A3A4"/>
          </p15:clr>
        </p15:guide>
        <p15:guide id="4" pos="725" userDrawn="1">
          <p15:clr>
            <a:srgbClr val="A4A3A4"/>
          </p15:clr>
        </p15:guide>
        <p15:guide id="5" pos="51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lara Martinez Diaz" initials="MCMD" lastIdx="1" clrIdx="0">
    <p:extLst>
      <p:ext uri="{19B8F6BF-5375-455C-9EA6-DF929625EA0E}">
        <p15:presenceInfo xmlns:p15="http://schemas.microsoft.com/office/powerpoint/2012/main" userId="S-1-5-21-2127891935-1773023334-926709054-48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8D28A8"/>
    <a:srgbClr val="EA9B0C"/>
    <a:srgbClr val="F7B21E"/>
    <a:srgbClr val="CC3300"/>
    <a:srgbClr val="006A50"/>
    <a:srgbClr val="C0282E"/>
    <a:srgbClr val="FFE79B"/>
    <a:srgbClr val="C1E4F6"/>
    <a:srgbClr val="B3C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7ABB2-8C57-458A-8EC3-1C4693F927AB}" v="42" dt="2026-04-07T23:45:36.961"/>
    <p1510:client id="{7298B006-4806-9979-4C81-CE5821CE6101}" v="26" dt="2026-04-07T16:48:19.200"/>
    <p1510:client id="{84AD08F2-EC39-705D-294B-219AE99D1F90}" v="11" dt="2026-04-07T18:51:53.069"/>
    <p1510:client id="{A649EC1C-4F58-460C-5A85-84E248D79302}" v="58" dt="2026-04-07T17:07:16.780"/>
    <p1510:client id="{BF9D0886-0FD8-A240-B2C5-844F03FE5B04}" v="164" dt="2026-04-07T17:09:28.833"/>
    <p1510:client id="{D4D296F7-8FEB-7921-3749-234D88F0B23D}" v="941" dt="2026-04-07T22:36:00.48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84" y="84"/>
      </p:cViewPr>
      <p:guideLst>
        <p:guide orient="horz" pos="3175"/>
        <p:guide pos="4989"/>
        <p:guide orient="horz" pos="1225"/>
        <p:guide pos="725"/>
        <p:guide pos="51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Bolaño Gonzalez" userId="618a47d7-0332-47c2-8e9a-5ee9589b88ef" providerId="ADAL" clId="{30E7ABB2-8C57-458A-8EC3-1C4693F927AB}"/>
    <pc:docChg chg="undo custSel addSld delSld modSld sldOrd modMainMaster">
      <pc:chgData name="Carolina Bolaño Gonzalez" userId="618a47d7-0332-47c2-8e9a-5ee9589b88ef" providerId="ADAL" clId="{30E7ABB2-8C57-458A-8EC3-1C4693F927AB}" dt="2026-04-07T23:46:41.247" v="936" actId="20577"/>
      <pc:docMkLst>
        <pc:docMk/>
      </pc:docMkLst>
      <pc:sldChg chg="modSp mod setBg">
        <pc:chgData name="Carolina Bolaño Gonzalez" userId="618a47d7-0332-47c2-8e9a-5ee9589b88ef" providerId="ADAL" clId="{30E7ABB2-8C57-458A-8EC3-1C4693F927AB}" dt="2026-04-07T23:46:41.247" v="936" actId="20577"/>
        <pc:sldMkLst>
          <pc:docMk/>
          <pc:sldMk cId="0" sldId="294"/>
        </pc:sldMkLst>
        <pc:spChg chg="mod">
          <ac:chgData name="Carolina Bolaño Gonzalez" userId="618a47d7-0332-47c2-8e9a-5ee9589b88ef" providerId="ADAL" clId="{30E7ABB2-8C57-458A-8EC3-1C4693F927AB}" dt="2026-04-07T23:46:41.247" v="936" actId="20577"/>
          <ac:spMkLst>
            <pc:docMk/>
            <pc:sldMk cId="0" sldId="294"/>
            <ac:spMk id="6" creationId="{53E5972A-0099-DC69-09CC-EFCD58D3D199}"/>
          </ac:spMkLst>
        </pc:spChg>
      </pc:sldChg>
      <pc:sldChg chg="add del ord setBg">
        <pc:chgData name="Carolina Bolaño Gonzalez" userId="618a47d7-0332-47c2-8e9a-5ee9589b88ef" providerId="ADAL" clId="{30E7ABB2-8C57-458A-8EC3-1C4693F927AB}" dt="2026-04-07T22:52:53.321" v="149" actId="47"/>
        <pc:sldMkLst>
          <pc:docMk/>
          <pc:sldMk cId="1652912721" sldId="350"/>
        </pc:sldMkLst>
      </pc:sldChg>
      <pc:sldChg chg="addSp delSp modSp mod setBg">
        <pc:chgData name="Carolina Bolaño Gonzalez" userId="618a47d7-0332-47c2-8e9a-5ee9589b88ef" providerId="ADAL" clId="{30E7ABB2-8C57-458A-8EC3-1C4693F927AB}" dt="2026-04-07T23:45:27.056" v="925" actId="1035"/>
        <pc:sldMkLst>
          <pc:docMk/>
          <pc:sldMk cId="3599471579" sldId="354"/>
        </pc:sldMkLst>
        <pc:spChg chg="add del mod">
          <ac:chgData name="Carolina Bolaño Gonzalez" userId="618a47d7-0332-47c2-8e9a-5ee9589b88ef" providerId="ADAL" clId="{30E7ABB2-8C57-458A-8EC3-1C4693F927AB}" dt="2026-04-07T23:44:39.207" v="881" actId="478"/>
          <ac:spMkLst>
            <pc:docMk/>
            <pc:sldMk cId="3599471579" sldId="354"/>
            <ac:spMk id="2" creationId="{D3A8FBEA-62D9-3C78-1DDE-086E5BD7FB07}"/>
          </ac:spMkLst>
        </pc:spChg>
        <pc:spChg chg="add del mod">
          <ac:chgData name="Carolina Bolaño Gonzalez" userId="618a47d7-0332-47c2-8e9a-5ee9589b88ef" providerId="ADAL" clId="{30E7ABB2-8C57-458A-8EC3-1C4693F927AB}" dt="2026-04-07T23:23:41.021" v="630" actId="478"/>
          <ac:spMkLst>
            <pc:docMk/>
            <pc:sldMk cId="3599471579" sldId="354"/>
            <ac:spMk id="3" creationId="{3DBE4BD4-DBDF-D2EF-9FEC-444E5B99F122}"/>
          </ac:spMkLst>
        </pc:spChg>
        <pc:spChg chg="add mod">
          <ac:chgData name="Carolina Bolaño Gonzalez" userId="618a47d7-0332-47c2-8e9a-5ee9589b88ef" providerId="ADAL" clId="{30E7ABB2-8C57-458A-8EC3-1C4693F927AB}" dt="2026-04-07T23:26:07.373" v="682" actId="1035"/>
          <ac:spMkLst>
            <pc:docMk/>
            <pc:sldMk cId="3599471579" sldId="354"/>
            <ac:spMk id="6" creationId="{6F8A0DE5-AE88-228F-6046-6B6FD7ABE7E9}"/>
          </ac:spMkLst>
        </pc:spChg>
        <pc:spChg chg="mod">
          <ac:chgData name="Carolina Bolaño Gonzalez" userId="618a47d7-0332-47c2-8e9a-5ee9589b88ef" providerId="ADAL" clId="{30E7ABB2-8C57-458A-8EC3-1C4693F927AB}" dt="2026-04-07T23:22:19.362" v="609" actId="20577"/>
          <ac:spMkLst>
            <pc:docMk/>
            <pc:sldMk cId="3599471579" sldId="354"/>
            <ac:spMk id="10" creationId="{4AA9A2F6-0DAA-1127-0AAE-0A555F50D986}"/>
          </ac:spMkLst>
        </pc:spChg>
        <pc:spChg chg="mod">
          <ac:chgData name="Carolina Bolaño Gonzalez" userId="618a47d7-0332-47c2-8e9a-5ee9589b88ef" providerId="ADAL" clId="{30E7ABB2-8C57-458A-8EC3-1C4693F927AB}" dt="2026-04-07T23:27:02.736" v="709" actId="1038"/>
          <ac:spMkLst>
            <pc:docMk/>
            <pc:sldMk cId="3599471579" sldId="354"/>
            <ac:spMk id="13" creationId="{4948BF68-FC99-D8FE-203F-D598D281F971}"/>
          </ac:spMkLst>
        </pc:spChg>
        <pc:spChg chg="add mod">
          <ac:chgData name="Carolina Bolaño Gonzalez" userId="618a47d7-0332-47c2-8e9a-5ee9589b88ef" providerId="ADAL" clId="{30E7ABB2-8C57-458A-8EC3-1C4693F927AB}" dt="2026-04-07T23:26:07.373" v="682" actId="1035"/>
          <ac:spMkLst>
            <pc:docMk/>
            <pc:sldMk cId="3599471579" sldId="354"/>
            <ac:spMk id="18" creationId="{83CF4E79-1E07-9EFB-5EA8-90DA433B6365}"/>
          </ac:spMkLst>
        </pc:spChg>
        <pc:spChg chg="add mod">
          <ac:chgData name="Carolina Bolaño Gonzalez" userId="618a47d7-0332-47c2-8e9a-5ee9589b88ef" providerId="ADAL" clId="{30E7ABB2-8C57-458A-8EC3-1C4693F927AB}" dt="2026-04-07T23:26:07.373" v="682" actId="1035"/>
          <ac:spMkLst>
            <pc:docMk/>
            <pc:sldMk cId="3599471579" sldId="354"/>
            <ac:spMk id="21" creationId="{4E51A801-5EAD-98DF-7F1E-5EE5A28CAC0F}"/>
          </ac:spMkLst>
        </pc:spChg>
        <pc:spChg chg="mod">
          <ac:chgData name="Carolina Bolaño Gonzalez" userId="618a47d7-0332-47c2-8e9a-5ee9589b88ef" providerId="ADAL" clId="{30E7ABB2-8C57-458A-8EC3-1C4693F927AB}" dt="2026-04-07T23:25:03.298" v="666" actId="1076"/>
          <ac:spMkLst>
            <pc:docMk/>
            <pc:sldMk cId="3599471579" sldId="354"/>
            <ac:spMk id="23" creationId="{2597FA82-4537-0E41-F5E0-171360756AD3}"/>
          </ac:spMkLst>
        </pc:spChg>
        <pc:spChg chg="mod">
          <ac:chgData name="Carolina Bolaño Gonzalez" userId="618a47d7-0332-47c2-8e9a-5ee9589b88ef" providerId="ADAL" clId="{30E7ABB2-8C57-458A-8EC3-1C4693F927AB}" dt="2026-04-07T23:27:02.736" v="709" actId="1038"/>
          <ac:spMkLst>
            <pc:docMk/>
            <pc:sldMk cId="3599471579" sldId="354"/>
            <ac:spMk id="32" creationId="{3E8BF6E3-26BE-2E27-7FA0-CB0608BCE4FB}"/>
          </ac:spMkLst>
        </pc:spChg>
        <pc:spChg chg="mod">
          <ac:chgData name="Carolina Bolaño Gonzalez" userId="618a47d7-0332-47c2-8e9a-5ee9589b88ef" providerId="ADAL" clId="{30E7ABB2-8C57-458A-8EC3-1C4693F927AB}" dt="2026-04-07T23:27:02.736" v="709" actId="1038"/>
          <ac:spMkLst>
            <pc:docMk/>
            <pc:sldMk cId="3599471579" sldId="354"/>
            <ac:spMk id="36" creationId="{6512F1A6-7C46-4C8B-BE98-DDFDCDF2C54D}"/>
          </ac:spMkLst>
        </pc:spChg>
        <pc:spChg chg="add mod">
          <ac:chgData name="Carolina Bolaño Gonzalez" userId="618a47d7-0332-47c2-8e9a-5ee9589b88ef" providerId="ADAL" clId="{30E7ABB2-8C57-458A-8EC3-1C4693F927AB}" dt="2026-04-07T23:26:17.866" v="685" actId="1035"/>
          <ac:spMkLst>
            <pc:docMk/>
            <pc:sldMk cId="3599471579" sldId="354"/>
            <ac:spMk id="41" creationId="{AD8743B5-472E-4519-1648-698CAEFC660D}"/>
          </ac:spMkLst>
        </pc:spChg>
        <pc:spChg chg="add del mod">
          <ac:chgData name="Carolina Bolaño Gonzalez" userId="618a47d7-0332-47c2-8e9a-5ee9589b88ef" providerId="ADAL" clId="{30E7ABB2-8C57-458A-8EC3-1C4693F927AB}" dt="2026-04-07T23:44:47.956" v="883" actId="478"/>
          <ac:spMkLst>
            <pc:docMk/>
            <pc:sldMk cId="3599471579" sldId="354"/>
            <ac:spMk id="43" creationId="{77EDE6BA-0264-A964-EB90-B38AB66485B8}"/>
          </ac:spMkLst>
        </pc:spChg>
        <pc:spChg chg="add mod">
          <ac:chgData name="Carolina Bolaño Gonzalez" userId="618a47d7-0332-47c2-8e9a-5ee9589b88ef" providerId="ADAL" clId="{30E7ABB2-8C57-458A-8EC3-1C4693F927AB}" dt="2026-04-07T23:45:27.056" v="925" actId="1035"/>
          <ac:spMkLst>
            <pc:docMk/>
            <pc:sldMk cId="3599471579" sldId="354"/>
            <ac:spMk id="44" creationId="{BBEB3766-3BF1-3624-C4A4-052E859F7889}"/>
          </ac:spMkLst>
        </pc:spChg>
        <pc:grpChg chg="mod">
          <ac:chgData name="Carolina Bolaño Gonzalez" userId="618a47d7-0332-47c2-8e9a-5ee9589b88ef" providerId="ADAL" clId="{30E7ABB2-8C57-458A-8EC3-1C4693F927AB}" dt="2026-04-07T23:22:42.963" v="613" actId="14100"/>
          <ac:grpSpMkLst>
            <pc:docMk/>
            <pc:sldMk cId="3599471579" sldId="354"/>
            <ac:grpSpMk id="7" creationId="{C0F9E385-EA31-6A60-926B-D6B47108EA30}"/>
          </ac:grpSpMkLst>
        </pc:grpChg>
        <pc:grpChg chg="mod">
          <ac:chgData name="Carolina Bolaño Gonzalez" userId="618a47d7-0332-47c2-8e9a-5ee9589b88ef" providerId="ADAL" clId="{30E7ABB2-8C57-458A-8EC3-1C4693F927AB}" dt="2026-04-07T23:27:02.736" v="709" actId="1038"/>
          <ac:grpSpMkLst>
            <pc:docMk/>
            <pc:sldMk cId="3599471579" sldId="354"/>
            <ac:grpSpMk id="29" creationId="{AD4334C4-763B-CB8F-EE51-787DBBEAA55B}"/>
          </ac:grpSpMkLst>
        </pc:grpChg>
        <pc:grpChg chg="mod">
          <ac:chgData name="Carolina Bolaño Gonzalez" userId="618a47d7-0332-47c2-8e9a-5ee9589b88ef" providerId="ADAL" clId="{30E7ABB2-8C57-458A-8EC3-1C4693F927AB}" dt="2026-04-07T23:27:02.736" v="709" actId="1038"/>
          <ac:grpSpMkLst>
            <pc:docMk/>
            <pc:sldMk cId="3599471579" sldId="354"/>
            <ac:grpSpMk id="33" creationId="{2A1BB158-9A19-4147-E421-9A654B021E58}"/>
          </ac:grpSpMkLst>
        </pc:grpChg>
        <pc:cxnChg chg="add mod">
          <ac:chgData name="Carolina Bolaño Gonzalez" userId="618a47d7-0332-47c2-8e9a-5ee9589b88ef" providerId="ADAL" clId="{30E7ABB2-8C57-458A-8EC3-1C4693F927AB}" dt="2026-04-07T23:27:02.736" v="709" actId="1038"/>
          <ac:cxnSpMkLst>
            <pc:docMk/>
            <pc:sldMk cId="3599471579" sldId="354"/>
            <ac:cxnSpMk id="5" creationId="{41DDE887-DF2B-B3DD-B5CF-FFE349F75A49}"/>
          </ac:cxnSpMkLst>
        </pc:cxnChg>
      </pc:sldChg>
      <pc:sldChg chg="delSp modSp del mod setBg">
        <pc:chgData name="Carolina Bolaño Gonzalez" userId="618a47d7-0332-47c2-8e9a-5ee9589b88ef" providerId="ADAL" clId="{30E7ABB2-8C57-458A-8EC3-1C4693F927AB}" dt="2026-04-07T23:25:51.392" v="676" actId="47"/>
        <pc:sldMkLst>
          <pc:docMk/>
          <pc:sldMk cId="4246430743" sldId="356"/>
        </pc:sldMkLst>
        <pc:spChg chg="mod">
          <ac:chgData name="Carolina Bolaño Gonzalez" userId="618a47d7-0332-47c2-8e9a-5ee9589b88ef" providerId="ADAL" clId="{30E7ABB2-8C57-458A-8EC3-1C4693F927AB}" dt="2026-04-07T23:20:57.023" v="554" actId="27636"/>
          <ac:spMkLst>
            <pc:docMk/>
            <pc:sldMk cId="4246430743" sldId="356"/>
            <ac:spMk id="4" creationId="{4995A2B0-C8AA-563D-B0C6-29F3C5334D74}"/>
          </ac:spMkLst>
        </pc:spChg>
        <pc:spChg chg="mod">
          <ac:chgData name="Carolina Bolaño Gonzalez" userId="618a47d7-0332-47c2-8e9a-5ee9589b88ef" providerId="ADAL" clId="{30E7ABB2-8C57-458A-8EC3-1C4693F927AB}" dt="2026-04-07T22:45:54.854" v="1" actId="27636"/>
          <ac:spMkLst>
            <pc:docMk/>
            <pc:sldMk cId="4246430743" sldId="356"/>
            <ac:spMk id="5" creationId="{6C68D1A7-93FC-1071-C7D4-DDC44B4F99F0}"/>
          </ac:spMkLst>
        </pc:spChg>
        <pc:cxnChg chg="del">
          <ac:chgData name="Carolina Bolaño Gonzalez" userId="618a47d7-0332-47c2-8e9a-5ee9589b88ef" providerId="ADAL" clId="{30E7ABB2-8C57-458A-8EC3-1C4693F927AB}" dt="2026-04-07T23:20:49.101" v="551" actId="478"/>
          <ac:cxnSpMkLst>
            <pc:docMk/>
            <pc:sldMk cId="4246430743" sldId="356"/>
            <ac:cxnSpMk id="8" creationId="{0ABB72BC-9032-B142-5610-B2A5411E46A1}"/>
          </ac:cxnSpMkLst>
        </pc:cxnChg>
      </pc:sldChg>
      <pc:sldChg chg="modSp add mod ord setBg">
        <pc:chgData name="Carolina Bolaño Gonzalez" userId="618a47d7-0332-47c2-8e9a-5ee9589b88ef" providerId="ADAL" clId="{30E7ABB2-8C57-458A-8EC3-1C4693F927AB}" dt="2026-04-07T23:42:09.467" v="804" actId="1076"/>
        <pc:sldMkLst>
          <pc:docMk/>
          <pc:sldMk cId="1822848700" sldId="357"/>
        </pc:sldMkLst>
        <pc:cxnChg chg="mod">
          <ac:chgData name="Carolina Bolaño Gonzalez" userId="618a47d7-0332-47c2-8e9a-5ee9589b88ef" providerId="ADAL" clId="{30E7ABB2-8C57-458A-8EC3-1C4693F927AB}" dt="2026-04-07T23:42:09.467" v="804" actId="1076"/>
          <ac:cxnSpMkLst>
            <pc:docMk/>
            <pc:sldMk cId="1822848700" sldId="357"/>
            <ac:cxnSpMk id="12" creationId="{8F2C8FCD-0AE6-97AE-6A5E-BBBE1DECDB57}"/>
          </ac:cxnSpMkLst>
        </pc:cxnChg>
      </pc:sldChg>
      <pc:sldChg chg="delSp modSp add mod ord setBg">
        <pc:chgData name="Carolina Bolaño Gonzalez" userId="618a47d7-0332-47c2-8e9a-5ee9589b88ef" providerId="ADAL" clId="{30E7ABB2-8C57-458A-8EC3-1C4693F927AB}" dt="2026-04-07T23:05:02.123" v="263" actId="1036"/>
        <pc:sldMkLst>
          <pc:docMk/>
          <pc:sldMk cId="1098794621" sldId="361"/>
        </pc:sldMkLst>
        <pc:spChg chg="mod">
          <ac:chgData name="Carolina Bolaño Gonzalez" userId="618a47d7-0332-47c2-8e9a-5ee9589b88ef" providerId="ADAL" clId="{30E7ABB2-8C57-458A-8EC3-1C4693F927AB}" dt="2026-04-07T23:05:02.123" v="263" actId="1036"/>
          <ac:spMkLst>
            <pc:docMk/>
            <pc:sldMk cId="1098794621" sldId="361"/>
            <ac:spMk id="9" creationId="{7A2B71E0-EF4D-819E-6182-4195C52BAD05}"/>
          </ac:spMkLst>
        </pc:spChg>
        <pc:spChg chg="mod">
          <ac:chgData name="Carolina Bolaño Gonzalez" userId="618a47d7-0332-47c2-8e9a-5ee9589b88ef" providerId="ADAL" clId="{30E7ABB2-8C57-458A-8EC3-1C4693F927AB}" dt="2026-04-07T23:04:45.842" v="251" actId="1076"/>
          <ac:spMkLst>
            <pc:docMk/>
            <pc:sldMk cId="1098794621" sldId="361"/>
            <ac:spMk id="10" creationId="{11A1D350-CA46-31FD-5B24-5B23EC180BC6}"/>
          </ac:spMkLst>
        </pc:spChg>
        <pc:picChg chg="del">
          <ac:chgData name="Carolina Bolaño Gonzalez" userId="618a47d7-0332-47c2-8e9a-5ee9589b88ef" providerId="ADAL" clId="{30E7ABB2-8C57-458A-8EC3-1C4693F927AB}" dt="2026-04-07T23:03:42.452" v="235" actId="478"/>
          <ac:picMkLst>
            <pc:docMk/>
            <pc:sldMk cId="1098794621" sldId="361"/>
            <ac:picMk id="4" creationId="{F8BFC488-FBBB-42C0-B700-C904ABFAE533}"/>
          </ac:picMkLst>
        </pc:picChg>
        <pc:picChg chg="mod">
          <ac:chgData name="Carolina Bolaño Gonzalez" userId="618a47d7-0332-47c2-8e9a-5ee9589b88ef" providerId="ADAL" clId="{30E7ABB2-8C57-458A-8EC3-1C4693F927AB}" dt="2026-04-07T23:03:45.913" v="236" actId="1076"/>
          <ac:picMkLst>
            <pc:docMk/>
            <pc:sldMk cId="1098794621" sldId="361"/>
            <ac:picMk id="12" creationId="{18E67C05-84F3-4359-80CE-7E4C7A90BE8C}"/>
          </ac:picMkLst>
        </pc:picChg>
        <pc:cxnChg chg="mod">
          <ac:chgData name="Carolina Bolaño Gonzalez" userId="618a47d7-0332-47c2-8e9a-5ee9589b88ef" providerId="ADAL" clId="{30E7ABB2-8C57-458A-8EC3-1C4693F927AB}" dt="2026-04-07T23:04:58.777" v="254" actId="14100"/>
          <ac:cxnSpMkLst>
            <pc:docMk/>
            <pc:sldMk cId="1098794621" sldId="361"/>
            <ac:cxnSpMk id="8" creationId="{0ABB72BC-9032-B142-5610-B2A5411E46A1}"/>
          </ac:cxnSpMkLst>
        </pc:cxnChg>
      </pc:sldChg>
      <pc:sldChg chg="delSp modSp add mod ord setBg">
        <pc:chgData name="Carolina Bolaño Gonzalez" userId="618a47d7-0332-47c2-8e9a-5ee9589b88ef" providerId="ADAL" clId="{30E7ABB2-8C57-458A-8EC3-1C4693F927AB}" dt="2026-04-07T23:39:00.269" v="767" actId="1036"/>
        <pc:sldMkLst>
          <pc:docMk/>
          <pc:sldMk cId="400882076" sldId="362"/>
        </pc:sldMkLst>
        <pc:spChg chg="mod">
          <ac:chgData name="Carolina Bolaño Gonzalez" userId="618a47d7-0332-47c2-8e9a-5ee9589b88ef" providerId="ADAL" clId="{30E7ABB2-8C57-458A-8EC3-1C4693F927AB}" dt="2026-04-07T23:38:53.964" v="762" actId="14100"/>
          <ac:spMkLst>
            <pc:docMk/>
            <pc:sldMk cId="400882076" sldId="362"/>
            <ac:spMk id="9" creationId="{7A2B71E0-EF4D-819E-6182-4195C52BAD05}"/>
          </ac:spMkLst>
        </pc:spChg>
        <pc:spChg chg="mod">
          <ac:chgData name="Carolina Bolaño Gonzalez" userId="618a47d7-0332-47c2-8e9a-5ee9589b88ef" providerId="ADAL" clId="{30E7ABB2-8C57-458A-8EC3-1C4693F927AB}" dt="2026-04-07T23:05:42.615" v="287" actId="14100"/>
          <ac:spMkLst>
            <pc:docMk/>
            <pc:sldMk cId="400882076" sldId="362"/>
            <ac:spMk id="10" creationId="{11A1D350-CA46-31FD-5B24-5B23EC180BC6}"/>
          </ac:spMkLst>
        </pc:spChg>
        <pc:grpChg chg="mod">
          <ac:chgData name="Carolina Bolaño Gonzalez" userId="618a47d7-0332-47c2-8e9a-5ee9589b88ef" providerId="ADAL" clId="{30E7ABB2-8C57-458A-8EC3-1C4693F927AB}" dt="2026-04-07T23:38:49.846" v="760" actId="14100"/>
          <ac:grpSpMkLst>
            <pc:docMk/>
            <pc:sldMk cId="400882076" sldId="362"/>
            <ac:grpSpMk id="2" creationId="{37B218C6-93C5-737D-D99A-715759B417F6}"/>
          </ac:grpSpMkLst>
        </pc:grpChg>
        <pc:picChg chg="mod">
          <ac:chgData name="Carolina Bolaño Gonzalez" userId="618a47d7-0332-47c2-8e9a-5ee9589b88ef" providerId="ADAL" clId="{30E7ABB2-8C57-458A-8EC3-1C4693F927AB}" dt="2026-04-07T23:39:00.269" v="767" actId="1036"/>
          <ac:picMkLst>
            <pc:docMk/>
            <pc:sldMk cId="400882076" sldId="362"/>
            <ac:picMk id="3" creationId="{0A71CD57-5FD0-2B18-C45E-CCA19ACA1498}"/>
          </ac:picMkLst>
        </pc:picChg>
        <pc:picChg chg="del mod">
          <ac:chgData name="Carolina Bolaño Gonzalez" userId="618a47d7-0332-47c2-8e9a-5ee9589b88ef" providerId="ADAL" clId="{30E7ABB2-8C57-458A-8EC3-1C4693F927AB}" dt="2026-04-07T23:05:18.436" v="268" actId="478"/>
          <ac:picMkLst>
            <pc:docMk/>
            <pc:sldMk cId="400882076" sldId="362"/>
            <ac:picMk id="6" creationId="{A3B65CAE-D88B-75FB-135E-5FEE6E59906D}"/>
          </ac:picMkLst>
        </pc:picChg>
      </pc:sldChg>
      <pc:sldChg chg="modSp add mod ord setBg">
        <pc:chgData name="Carolina Bolaño Gonzalez" userId="618a47d7-0332-47c2-8e9a-5ee9589b88ef" providerId="ADAL" clId="{30E7ABB2-8C57-458A-8EC3-1C4693F927AB}" dt="2026-04-07T23:06:45.084" v="334" actId="2711"/>
        <pc:sldMkLst>
          <pc:docMk/>
          <pc:sldMk cId="449674808" sldId="364"/>
        </pc:sldMkLst>
        <pc:spChg chg="mod">
          <ac:chgData name="Carolina Bolaño Gonzalez" userId="618a47d7-0332-47c2-8e9a-5ee9589b88ef" providerId="ADAL" clId="{30E7ABB2-8C57-458A-8EC3-1C4693F927AB}" dt="2026-04-07T23:06:45.084" v="334" actId="2711"/>
          <ac:spMkLst>
            <pc:docMk/>
            <pc:sldMk cId="449674808" sldId="364"/>
            <ac:spMk id="9" creationId="{7A2B71E0-EF4D-819E-6182-4195C52BAD05}"/>
          </ac:spMkLst>
        </pc:spChg>
      </pc:sldChg>
      <pc:sldChg chg="modSp add del mod setBg">
        <pc:chgData name="Carolina Bolaño Gonzalez" userId="618a47d7-0332-47c2-8e9a-5ee9589b88ef" providerId="ADAL" clId="{30E7ABB2-8C57-458A-8EC3-1C4693F927AB}" dt="2026-04-07T23:15:10.036" v="439" actId="47"/>
        <pc:sldMkLst>
          <pc:docMk/>
          <pc:sldMk cId="2920448436" sldId="372"/>
        </pc:sldMkLst>
        <pc:spChg chg="mod">
          <ac:chgData name="Carolina Bolaño Gonzalez" userId="618a47d7-0332-47c2-8e9a-5ee9589b88ef" providerId="ADAL" clId="{30E7ABB2-8C57-458A-8EC3-1C4693F927AB}" dt="2026-04-07T23:15:03.944" v="438" actId="20578"/>
          <ac:spMkLst>
            <pc:docMk/>
            <pc:sldMk cId="2920448436" sldId="372"/>
            <ac:spMk id="7" creationId="{55C2B237-4157-DFDA-4811-22CEB2CBC4C0}"/>
          </ac:spMkLst>
        </pc:spChg>
        <pc:spChg chg="mod">
          <ac:chgData name="Carolina Bolaño Gonzalez" userId="618a47d7-0332-47c2-8e9a-5ee9589b88ef" providerId="ADAL" clId="{30E7ABB2-8C57-458A-8EC3-1C4693F927AB}" dt="2026-04-07T23:15:03.944" v="438" actId="20578"/>
          <ac:spMkLst>
            <pc:docMk/>
            <pc:sldMk cId="2920448436" sldId="372"/>
            <ac:spMk id="8" creationId="{3ECEBF2D-1167-D602-B5F4-2EDF2302CC05}"/>
          </ac:spMkLst>
        </pc:spChg>
        <pc:grpChg chg="mod">
          <ac:chgData name="Carolina Bolaño Gonzalez" userId="618a47d7-0332-47c2-8e9a-5ee9589b88ef" providerId="ADAL" clId="{30E7ABB2-8C57-458A-8EC3-1C4693F927AB}" dt="2026-04-07T23:15:03.944" v="438" actId="20578"/>
          <ac:grpSpMkLst>
            <pc:docMk/>
            <pc:sldMk cId="2920448436" sldId="372"/>
            <ac:grpSpMk id="4" creationId="{867C2433-19BE-592D-B2D6-86B454FFBE9E}"/>
          </ac:grpSpMkLst>
        </pc:grpChg>
        <pc:picChg chg="mod">
          <ac:chgData name="Carolina Bolaño Gonzalez" userId="618a47d7-0332-47c2-8e9a-5ee9589b88ef" providerId="ADAL" clId="{30E7ABB2-8C57-458A-8EC3-1C4693F927AB}" dt="2026-04-07T23:10:55.505" v="408" actId="1076"/>
          <ac:picMkLst>
            <pc:docMk/>
            <pc:sldMk cId="2920448436" sldId="372"/>
            <ac:picMk id="6" creationId="{79DAC337-EB8E-0CD8-B0CA-CEC9BE1857C3}"/>
          </ac:picMkLst>
        </pc:picChg>
        <pc:picChg chg="mod">
          <ac:chgData name="Carolina Bolaño Gonzalez" userId="618a47d7-0332-47c2-8e9a-5ee9589b88ef" providerId="ADAL" clId="{30E7ABB2-8C57-458A-8EC3-1C4693F927AB}" dt="2026-04-07T23:10:30.530" v="394" actId="1076"/>
          <ac:picMkLst>
            <pc:docMk/>
            <pc:sldMk cId="2920448436" sldId="372"/>
            <ac:picMk id="13" creationId="{4C40E457-DC09-5084-4A25-F1E3CE3D18D5}"/>
          </ac:picMkLst>
        </pc:picChg>
        <pc:cxnChg chg="mod">
          <ac:chgData name="Carolina Bolaño Gonzalez" userId="618a47d7-0332-47c2-8e9a-5ee9589b88ef" providerId="ADAL" clId="{30E7ABB2-8C57-458A-8EC3-1C4693F927AB}" dt="2026-04-07T23:10:25.504" v="392" actId="14100"/>
          <ac:cxnSpMkLst>
            <pc:docMk/>
            <pc:sldMk cId="2920448436" sldId="372"/>
            <ac:cxnSpMk id="3" creationId="{120F13A4-32A6-4B86-A39D-0F42C76C4C53}"/>
          </ac:cxnSpMkLst>
        </pc:cxnChg>
      </pc:sldChg>
      <pc:sldChg chg="modSp add mod setBg">
        <pc:chgData name="Carolina Bolaño Gonzalez" userId="618a47d7-0332-47c2-8e9a-5ee9589b88ef" providerId="ADAL" clId="{30E7ABB2-8C57-458A-8EC3-1C4693F927AB}" dt="2026-04-07T23:43:18.058" v="872" actId="20577"/>
        <pc:sldMkLst>
          <pc:docMk/>
          <pc:sldMk cId="4253137746" sldId="374"/>
        </pc:sldMkLst>
        <pc:spChg chg="mod">
          <ac:chgData name="Carolina Bolaño Gonzalez" userId="618a47d7-0332-47c2-8e9a-5ee9589b88ef" providerId="ADAL" clId="{30E7ABB2-8C57-458A-8EC3-1C4693F927AB}" dt="2026-04-07T23:43:06.848" v="870" actId="404"/>
          <ac:spMkLst>
            <pc:docMk/>
            <pc:sldMk cId="4253137746" sldId="374"/>
            <ac:spMk id="3" creationId="{8B8A06AA-05A6-8585-ED0D-951CC2AB9793}"/>
          </ac:spMkLst>
        </pc:spChg>
        <pc:spChg chg="mod">
          <ac:chgData name="Carolina Bolaño Gonzalez" userId="618a47d7-0332-47c2-8e9a-5ee9589b88ef" providerId="ADAL" clId="{30E7ABB2-8C57-458A-8EC3-1C4693F927AB}" dt="2026-04-07T23:43:18.058" v="872" actId="20577"/>
          <ac:spMkLst>
            <pc:docMk/>
            <pc:sldMk cId="4253137746" sldId="374"/>
            <ac:spMk id="7" creationId="{55C2B237-4157-DFDA-4811-22CEB2CBC4C0}"/>
          </ac:spMkLst>
        </pc:spChg>
        <pc:grpChg chg="mod">
          <ac:chgData name="Carolina Bolaño Gonzalez" userId="618a47d7-0332-47c2-8e9a-5ee9589b88ef" providerId="ADAL" clId="{30E7ABB2-8C57-458A-8EC3-1C4693F927AB}" dt="2026-04-07T23:15:25.500" v="460" actId="1036"/>
          <ac:grpSpMkLst>
            <pc:docMk/>
            <pc:sldMk cId="4253137746" sldId="374"/>
            <ac:grpSpMk id="4" creationId="{867C2433-19BE-592D-B2D6-86B454FFBE9E}"/>
          </ac:grpSpMkLst>
        </pc:grpChg>
        <pc:graphicFrameChg chg="mod modGraphic">
          <ac:chgData name="Carolina Bolaño Gonzalez" userId="618a47d7-0332-47c2-8e9a-5ee9589b88ef" providerId="ADAL" clId="{30E7ABB2-8C57-458A-8EC3-1C4693F927AB}" dt="2026-04-07T23:16:49.532" v="471" actId="404"/>
          <ac:graphicFrameMkLst>
            <pc:docMk/>
            <pc:sldMk cId="4253137746" sldId="374"/>
            <ac:graphicFrameMk id="2" creationId="{A58CCCE2-1AE1-87E1-F8C7-3E76EE676D3A}"/>
          </ac:graphicFrameMkLst>
        </pc:graphicFrameChg>
        <pc:picChg chg="mod">
          <ac:chgData name="Carolina Bolaño Gonzalez" userId="618a47d7-0332-47c2-8e9a-5ee9589b88ef" providerId="ADAL" clId="{30E7ABB2-8C57-458A-8EC3-1C4693F927AB}" dt="2026-04-07T23:16:02.369" v="463" actId="1076"/>
          <ac:picMkLst>
            <pc:docMk/>
            <pc:sldMk cId="4253137746" sldId="374"/>
            <ac:picMk id="14" creationId="{04C16B80-C79D-2FC2-B47E-735E84324825}"/>
          </ac:picMkLst>
        </pc:picChg>
        <pc:picChg chg="mod">
          <ac:chgData name="Carolina Bolaño Gonzalez" userId="618a47d7-0332-47c2-8e9a-5ee9589b88ef" providerId="ADAL" clId="{30E7ABB2-8C57-458A-8EC3-1C4693F927AB}" dt="2026-04-07T23:16:02.369" v="463" actId="1076"/>
          <ac:picMkLst>
            <pc:docMk/>
            <pc:sldMk cId="4253137746" sldId="374"/>
            <ac:picMk id="16" creationId="{6114F2C3-8B35-D3F0-8A03-E8A36498BC85}"/>
          </ac:picMkLst>
        </pc:picChg>
      </pc:sldChg>
      <pc:sldChg chg="addSp delSp modSp add mod ord setBg">
        <pc:chgData name="Carolina Bolaño Gonzalez" userId="618a47d7-0332-47c2-8e9a-5ee9589b88ef" providerId="ADAL" clId="{30E7ABB2-8C57-458A-8EC3-1C4693F927AB}" dt="2026-04-07T23:42:59.530" v="869" actId="14100"/>
        <pc:sldMkLst>
          <pc:docMk/>
          <pc:sldMk cId="2467440225" sldId="375"/>
        </pc:sldMkLst>
        <pc:spChg chg="add del mod">
          <ac:chgData name="Carolina Bolaño Gonzalez" userId="618a47d7-0332-47c2-8e9a-5ee9589b88ef" providerId="ADAL" clId="{30E7ABB2-8C57-458A-8EC3-1C4693F927AB}" dt="2026-04-07T23:39:34.943" v="769" actId="478"/>
          <ac:spMkLst>
            <pc:docMk/>
            <pc:sldMk cId="2467440225" sldId="375"/>
            <ac:spMk id="2" creationId="{FE8937EE-9DCD-7CAE-D40E-A93C7B3EA949}"/>
          </ac:spMkLst>
        </pc:spChg>
        <pc:spChg chg="del">
          <ac:chgData name="Carolina Bolaño Gonzalez" userId="618a47d7-0332-47c2-8e9a-5ee9589b88ef" providerId="ADAL" clId="{30E7ABB2-8C57-458A-8EC3-1C4693F927AB}" dt="2026-04-07T23:42:55.875" v="868" actId="478"/>
          <ac:spMkLst>
            <pc:docMk/>
            <pc:sldMk cId="2467440225" sldId="375"/>
            <ac:spMk id="4" creationId="{9D240D6B-A675-3BB2-4F24-D0F2340B3BE6}"/>
          </ac:spMkLst>
        </pc:spChg>
        <pc:spChg chg="mod">
          <ac:chgData name="Carolina Bolaño Gonzalez" userId="618a47d7-0332-47c2-8e9a-5ee9589b88ef" providerId="ADAL" clId="{30E7ABB2-8C57-458A-8EC3-1C4693F927AB}" dt="2026-04-07T23:42:12.247" v="808" actId="12788"/>
          <ac:spMkLst>
            <pc:docMk/>
            <pc:sldMk cId="2467440225" sldId="375"/>
            <ac:spMk id="7" creationId="{55C2B237-4157-DFDA-4811-22CEB2CBC4C0}"/>
          </ac:spMkLst>
        </pc:spChg>
        <pc:spChg chg="add del mod">
          <ac:chgData name="Carolina Bolaño Gonzalez" userId="618a47d7-0332-47c2-8e9a-5ee9589b88ef" providerId="ADAL" clId="{30E7ABB2-8C57-458A-8EC3-1C4693F927AB}" dt="2026-04-07T23:42:26.492" v="820" actId="478"/>
          <ac:spMkLst>
            <pc:docMk/>
            <pc:sldMk cId="2467440225" sldId="375"/>
            <ac:spMk id="9" creationId="{7DCBF4A0-EAF2-2B6F-647A-3515C79A8A5E}"/>
          </ac:spMkLst>
        </pc:spChg>
        <pc:spChg chg="add mod">
          <ac:chgData name="Carolina Bolaño Gonzalez" userId="618a47d7-0332-47c2-8e9a-5ee9589b88ef" providerId="ADAL" clId="{30E7ABB2-8C57-458A-8EC3-1C4693F927AB}" dt="2026-04-07T23:42:52.732" v="867" actId="20577"/>
          <ac:spMkLst>
            <pc:docMk/>
            <pc:sldMk cId="2467440225" sldId="375"/>
            <ac:spMk id="11" creationId="{A41FE882-5A9D-735F-401E-78EA58A2EB49}"/>
          </ac:spMkLst>
        </pc:spChg>
        <pc:spChg chg="mod">
          <ac:chgData name="Carolina Bolaño Gonzalez" userId="618a47d7-0332-47c2-8e9a-5ee9589b88ef" providerId="ADAL" clId="{30E7ABB2-8C57-458A-8EC3-1C4693F927AB}" dt="2026-04-07T23:42:16.247" v="817" actId="14100"/>
          <ac:spMkLst>
            <pc:docMk/>
            <pc:sldMk cId="2467440225" sldId="375"/>
            <ac:spMk id="29" creationId="{A85D5F01-B6B0-DD49-A09B-CE499B87AF52}"/>
          </ac:spMkLst>
        </pc:spChg>
        <pc:picChg chg="mod">
          <ac:chgData name="Carolina Bolaño Gonzalez" userId="618a47d7-0332-47c2-8e9a-5ee9589b88ef" providerId="ADAL" clId="{30E7ABB2-8C57-458A-8EC3-1C4693F927AB}" dt="2026-04-07T23:42:15.394" v="815" actId="1076"/>
          <ac:picMkLst>
            <pc:docMk/>
            <pc:sldMk cId="2467440225" sldId="375"/>
            <ac:picMk id="5" creationId="{CBC1FD05-7025-2A2C-506E-EA82ACFF2F10}"/>
          </ac:picMkLst>
        </pc:picChg>
        <pc:picChg chg="mod">
          <ac:chgData name="Carolina Bolaño Gonzalez" userId="618a47d7-0332-47c2-8e9a-5ee9589b88ef" providerId="ADAL" clId="{30E7ABB2-8C57-458A-8EC3-1C4693F927AB}" dt="2026-04-07T23:42:14.643" v="813" actId="1076"/>
          <ac:picMkLst>
            <pc:docMk/>
            <pc:sldMk cId="2467440225" sldId="375"/>
            <ac:picMk id="8" creationId="{C12D2BD3-8540-5216-E1CA-3798959BFD31}"/>
          </ac:picMkLst>
        </pc:picChg>
        <pc:cxnChg chg="add del mod">
          <ac:chgData name="Carolina Bolaño Gonzalez" userId="618a47d7-0332-47c2-8e9a-5ee9589b88ef" providerId="ADAL" clId="{30E7ABB2-8C57-458A-8EC3-1C4693F927AB}" dt="2026-04-07T23:42:59.530" v="869" actId="14100"/>
          <ac:cxnSpMkLst>
            <pc:docMk/>
            <pc:sldMk cId="2467440225" sldId="375"/>
            <ac:cxnSpMk id="3" creationId="{EFA5CE10-7873-7EF6-8E6D-EC7941BB22E7}"/>
          </ac:cxnSpMkLst>
        </pc:cxnChg>
        <pc:cxnChg chg="del">
          <ac:chgData name="Carolina Bolaño Gonzalez" userId="618a47d7-0332-47c2-8e9a-5ee9589b88ef" providerId="ADAL" clId="{30E7ABB2-8C57-458A-8EC3-1C4693F927AB}" dt="2026-04-07T23:12:03.035" v="416" actId="478"/>
          <ac:cxnSpMkLst>
            <pc:docMk/>
            <pc:sldMk cId="2467440225" sldId="375"/>
            <ac:cxnSpMk id="10" creationId="{ABD11B20-C0F5-D9DE-4941-AD8255B4F7DD}"/>
          </ac:cxnSpMkLst>
        </pc:cxnChg>
      </pc:sldChg>
      <pc:sldChg chg="addSp delSp modSp add mod ord setBg">
        <pc:chgData name="Carolina Bolaño Gonzalez" userId="618a47d7-0332-47c2-8e9a-5ee9589b88ef" providerId="ADAL" clId="{30E7ABB2-8C57-458A-8EC3-1C4693F927AB}" dt="2026-04-07T23:38:37.859" v="757" actId="478"/>
        <pc:sldMkLst>
          <pc:docMk/>
          <pc:sldMk cId="573483905" sldId="377"/>
        </pc:sldMkLst>
        <pc:spChg chg="del mod">
          <ac:chgData name="Carolina Bolaño Gonzalez" userId="618a47d7-0332-47c2-8e9a-5ee9589b88ef" providerId="ADAL" clId="{30E7ABB2-8C57-458A-8EC3-1C4693F927AB}" dt="2026-04-07T23:38:37.859" v="757" actId="478"/>
          <ac:spMkLst>
            <pc:docMk/>
            <pc:sldMk cId="573483905" sldId="377"/>
            <ac:spMk id="3" creationId="{63A71E7F-5DC6-DC5E-AACD-DE1710B2529D}"/>
          </ac:spMkLst>
        </pc:spChg>
        <pc:spChg chg="mod">
          <ac:chgData name="Carolina Bolaño Gonzalez" userId="618a47d7-0332-47c2-8e9a-5ee9589b88ef" providerId="ADAL" clId="{30E7ABB2-8C57-458A-8EC3-1C4693F927AB}" dt="2026-04-07T23:38:03.534" v="751" actId="1035"/>
          <ac:spMkLst>
            <pc:docMk/>
            <pc:sldMk cId="573483905" sldId="377"/>
            <ac:spMk id="10" creationId="{11A1D350-CA46-31FD-5B24-5B23EC180BC6}"/>
          </ac:spMkLst>
        </pc:spChg>
        <pc:spChg chg="add mod">
          <ac:chgData name="Carolina Bolaño Gonzalez" userId="618a47d7-0332-47c2-8e9a-5ee9589b88ef" providerId="ADAL" clId="{30E7ABB2-8C57-458A-8EC3-1C4693F927AB}" dt="2026-04-07T23:38:33.320" v="756"/>
          <ac:spMkLst>
            <pc:docMk/>
            <pc:sldMk cId="573483905" sldId="377"/>
            <ac:spMk id="11" creationId="{CECDD841-6D18-61A0-4C55-311A2F91DDEB}"/>
          </ac:spMkLst>
        </pc:spChg>
        <pc:picChg chg="mod">
          <ac:chgData name="Carolina Bolaño Gonzalez" userId="618a47d7-0332-47c2-8e9a-5ee9589b88ef" providerId="ADAL" clId="{30E7ABB2-8C57-458A-8EC3-1C4693F927AB}" dt="2026-04-07T23:03:23.056" v="234" actId="1076"/>
          <ac:picMkLst>
            <pc:docMk/>
            <pc:sldMk cId="573483905" sldId="377"/>
            <ac:picMk id="5" creationId="{E1F20BA1-D240-F414-E4B0-5A6FD9DA92BA}"/>
          </ac:picMkLst>
        </pc:picChg>
        <pc:picChg chg="mod">
          <ac:chgData name="Carolina Bolaño Gonzalez" userId="618a47d7-0332-47c2-8e9a-5ee9589b88ef" providerId="ADAL" clId="{30E7ABB2-8C57-458A-8EC3-1C4693F927AB}" dt="2026-04-07T23:03:15.227" v="233" actId="1076"/>
          <ac:picMkLst>
            <pc:docMk/>
            <pc:sldMk cId="573483905" sldId="377"/>
            <ac:picMk id="6" creationId="{88E090D4-7713-C9AB-998B-EF7B04E03052}"/>
          </ac:picMkLst>
        </pc:picChg>
        <pc:picChg chg="mod">
          <ac:chgData name="Carolina Bolaño Gonzalez" userId="618a47d7-0332-47c2-8e9a-5ee9589b88ef" providerId="ADAL" clId="{30E7ABB2-8C57-458A-8EC3-1C4693F927AB}" dt="2026-04-07T23:03:12.930" v="232" actId="1076"/>
          <ac:picMkLst>
            <pc:docMk/>
            <pc:sldMk cId="573483905" sldId="377"/>
            <ac:picMk id="7" creationId="{A74CE160-97AC-EEE6-2776-FDBE111FA7FC}"/>
          </ac:picMkLst>
        </pc:picChg>
        <pc:cxnChg chg="mod">
          <ac:chgData name="Carolina Bolaño Gonzalez" userId="618a47d7-0332-47c2-8e9a-5ee9589b88ef" providerId="ADAL" clId="{30E7ABB2-8C57-458A-8EC3-1C4693F927AB}" dt="2026-04-07T23:29:29.279" v="737" actId="14100"/>
          <ac:cxnSpMkLst>
            <pc:docMk/>
            <pc:sldMk cId="573483905" sldId="377"/>
            <ac:cxnSpMk id="8" creationId="{0ABB72BC-9032-B142-5610-B2A5411E46A1}"/>
          </ac:cxnSpMkLst>
        </pc:cxnChg>
      </pc:sldChg>
      <pc:sldChg chg="addSp delSp modSp add mod setBg">
        <pc:chgData name="Carolina Bolaño Gonzalez" userId="618a47d7-0332-47c2-8e9a-5ee9589b88ef" providerId="ADAL" clId="{30E7ABB2-8C57-458A-8EC3-1C4693F927AB}" dt="2026-04-07T23:43:36.749" v="874"/>
        <pc:sldMkLst>
          <pc:docMk/>
          <pc:sldMk cId="2057008732" sldId="385"/>
        </pc:sldMkLst>
        <pc:spChg chg="del">
          <ac:chgData name="Carolina Bolaño Gonzalez" userId="618a47d7-0332-47c2-8e9a-5ee9589b88ef" providerId="ADAL" clId="{30E7ABB2-8C57-458A-8EC3-1C4693F927AB}" dt="2026-04-07T23:43:36.316" v="873" actId="478"/>
          <ac:spMkLst>
            <pc:docMk/>
            <pc:sldMk cId="2057008732" sldId="385"/>
            <ac:spMk id="2" creationId="{4889AA61-5059-3C6D-4322-E70475D55D86}"/>
          </ac:spMkLst>
        </pc:spChg>
        <pc:spChg chg="add mod">
          <ac:chgData name="Carolina Bolaño Gonzalez" userId="618a47d7-0332-47c2-8e9a-5ee9589b88ef" providerId="ADAL" clId="{30E7ABB2-8C57-458A-8EC3-1C4693F927AB}" dt="2026-04-07T23:43:36.749" v="874"/>
          <ac:spMkLst>
            <pc:docMk/>
            <pc:sldMk cId="2057008732" sldId="385"/>
            <ac:spMk id="3" creationId="{242B7EE6-EE3E-390D-32CF-9DD6B065BAF3}"/>
          </ac:spMkLst>
        </pc:spChg>
      </pc:sldChg>
      <pc:sldChg chg="del setBg">
        <pc:chgData name="Carolina Bolaño Gonzalez" userId="618a47d7-0332-47c2-8e9a-5ee9589b88ef" providerId="ADAL" clId="{30E7ABB2-8C57-458A-8EC3-1C4693F927AB}" dt="2026-04-07T22:47:35.024" v="3" actId="47"/>
        <pc:sldMkLst>
          <pc:docMk/>
          <pc:sldMk cId="3343221488" sldId="388"/>
        </pc:sldMkLst>
      </pc:sldChg>
      <pc:sldChg chg="addSp delSp modSp mod ord setBg">
        <pc:chgData name="Carolina Bolaño Gonzalez" userId="618a47d7-0332-47c2-8e9a-5ee9589b88ef" providerId="ADAL" clId="{30E7ABB2-8C57-458A-8EC3-1C4693F927AB}" dt="2026-04-07T23:42:08.435" v="802" actId="6549"/>
        <pc:sldMkLst>
          <pc:docMk/>
          <pc:sldMk cId="527797158" sldId="394"/>
        </pc:sldMkLst>
        <pc:spChg chg="mod">
          <ac:chgData name="Carolina Bolaño Gonzalez" userId="618a47d7-0332-47c2-8e9a-5ee9589b88ef" providerId="ADAL" clId="{30E7ABB2-8C57-458A-8EC3-1C4693F927AB}" dt="2026-04-07T23:08:23.434" v="350" actId="1076"/>
          <ac:spMkLst>
            <pc:docMk/>
            <pc:sldMk cId="527797158" sldId="394"/>
            <ac:spMk id="2" creationId="{39986D2C-450A-AC12-9353-EFE0889D081D}"/>
          </ac:spMkLst>
        </pc:spChg>
        <pc:spChg chg="add del mod">
          <ac:chgData name="Carolina Bolaño Gonzalez" userId="618a47d7-0332-47c2-8e9a-5ee9589b88ef" providerId="ADAL" clId="{30E7ABB2-8C57-458A-8EC3-1C4693F927AB}" dt="2026-04-07T23:09:44.019" v="387" actId="478"/>
          <ac:spMkLst>
            <pc:docMk/>
            <pc:sldMk cId="527797158" sldId="394"/>
            <ac:spMk id="3" creationId="{A135041C-61F4-AA22-804F-E4E0D0C3F7C4}"/>
          </ac:spMkLst>
        </pc:spChg>
        <pc:spChg chg="add mod">
          <ac:chgData name="Carolina Bolaño Gonzalez" userId="618a47d7-0332-47c2-8e9a-5ee9589b88ef" providerId="ADAL" clId="{30E7ABB2-8C57-458A-8EC3-1C4693F927AB}" dt="2026-04-07T23:42:08.435" v="802" actId="6549"/>
          <ac:spMkLst>
            <pc:docMk/>
            <pc:sldMk cId="527797158" sldId="394"/>
            <ac:spMk id="6" creationId="{3FEB678C-89E2-43F8-70C3-B037A4A1305F}"/>
          </ac:spMkLst>
        </pc:spChg>
        <pc:spChg chg="mod">
          <ac:chgData name="Carolina Bolaño Gonzalez" userId="618a47d7-0332-47c2-8e9a-5ee9589b88ef" providerId="ADAL" clId="{30E7ABB2-8C57-458A-8EC3-1C4693F927AB}" dt="2026-04-07T23:08:11.394" v="346" actId="1076"/>
          <ac:spMkLst>
            <pc:docMk/>
            <pc:sldMk cId="527797158" sldId="394"/>
            <ac:spMk id="7" creationId="{6B19FF8B-FE1A-D6E0-E416-6AF3395B1524}"/>
          </ac:spMkLst>
        </pc:spChg>
        <pc:spChg chg="mod">
          <ac:chgData name="Carolina Bolaño Gonzalez" userId="618a47d7-0332-47c2-8e9a-5ee9589b88ef" providerId="ADAL" clId="{30E7ABB2-8C57-458A-8EC3-1C4693F927AB}" dt="2026-04-07T23:00:22.365" v="204" actId="2711"/>
          <ac:spMkLst>
            <pc:docMk/>
            <pc:sldMk cId="527797158" sldId="394"/>
            <ac:spMk id="8" creationId="{AF3A409D-EA24-E8BE-1E1C-856DA436CFB5}"/>
          </ac:spMkLst>
        </pc:spChg>
        <pc:spChg chg="add mod">
          <ac:chgData name="Carolina Bolaño Gonzalez" userId="618a47d7-0332-47c2-8e9a-5ee9589b88ef" providerId="ADAL" clId="{30E7ABB2-8C57-458A-8EC3-1C4693F927AB}" dt="2026-04-07T23:09:49.217" v="388"/>
          <ac:spMkLst>
            <pc:docMk/>
            <pc:sldMk cId="527797158" sldId="394"/>
            <ac:spMk id="10" creationId="{3AA15ABB-C6D4-63F6-0757-A3EE532B2DEE}"/>
          </ac:spMkLst>
        </pc:spChg>
        <pc:picChg chg="mod">
          <ac:chgData name="Carolina Bolaño Gonzalez" userId="618a47d7-0332-47c2-8e9a-5ee9589b88ef" providerId="ADAL" clId="{30E7ABB2-8C57-458A-8EC3-1C4693F927AB}" dt="2026-04-07T23:08:30.242" v="352" actId="1076"/>
          <ac:picMkLst>
            <pc:docMk/>
            <pc:sldMk cId="527797158" sldId="394"/>
            <ac:picMk id="5" creationId="{DADAAF81-0753-8D9C-5DB2-00AF65D19D14}"/>
          </ac:picMkLst>
        </pc:picChg>
        <pc:picChg chg="mod modCrop">
          <ac:chgData name="Carolina Bolaño Gonzalez" userId="618a47d7-0332-47c2-8e9a-5ee9589b88ef" providerId="ADAL" clId="{30E7ABB2-8C57-458A-8EC3-1C4693F927AB}" dt="2026-04-07T23:08:44.227" v="355" actId="1076"/>
          <ac:picMkLst>
            <pc:docMk/>
            <pc:sldMk cId="527797158" sldId="394"/>
            <ac:picMk id="13" creationId="{83729ADA-623E-7CD7-BC3A-71A3733B3B94}"/>
          </ac:picMkLst>
        </pc:picChg>
        <pc:cxnChg chg="add mod">
          <ac:chgData name="Carolina Bolaño Gonzalez" userId="618a47d7-0332-47c2-8e9a-5ee9589b88ef" providerId="ADAL" clId="{30E7ABB2-8C57-458A-8EC3-1C4693F927AB}" dt="2026-04-07T23:09:57.554" v="390" actId="14100"/>
          <ac:cxnSpMkLst>
            <pc:docMk/>
            <pc:sldMk cId="527797158" sldId="394"/>
            <ac:cxnSpMk id="9" creationId="{49F5B573-B0DA-360D-1004-5789F7088FE8}"/>
          </ac:cxnSpMkLst>
        </pc:cxnChg>
      </pc:sldChg>
      <pc:sldChg chg="del setBg">
        <pc:chgData name="Carolina Bolaño Gonzalez" userId="618a47d7-0332-47c2-8e9a-5ee9589b88ef" providerId="ADAL" clId="{30E7ABB2-8C57-458A-8EC3-1C4693F927AB}" dt="2026-04-07T22:59:36.831" v="198" actId="47"/>
        <pc:sldMkLst>
          <pc:docMk/>
          <pc:sldMk cId="3247541390" sldId="396"/>
        </pc:sldMkLst>
      </pc:sldChg>
      <pc:sldChg chg="addSp delSp modSp mod setBg">
        <pc:chgData name="Carolina Bolaño Gonzalez" userId="618a47d7-0332-47c2-8e9a-5ee9589b88ef" providerId="ADAL" clId="{30E7ABB2-8C57-458A-8EC3-1C4693F927AB}" dt="2026-04-07T23:45:23.166" v="918" actId="1035"/>
        <pc:sldMkLst>
          <pc:docMk/>
          <pc:sldMk cId="3148069357" sldId="397"/>
        </pc:sldMkLst>
        <pc:spChg chg="mod">
          <ac:chgData name="Carolina Bolaño Gonzalez" userId="618a47d7-0332-47c2-8e9a-5ee9589b88ef" providerId="ADAL" clId="{30E7ABB2-8C57-458A-8EC3-1C4693F927AB}" dt="2026-04-07T23:27:52.201" v="722" actId="1076"/>
          <ac:spMkLst>
            <pc:docMk/>
            <pc:sldMk cId="3148069357" sldId="397"/>
            <ac:spMk id="2" creationId="{3058A6E3-41F5-AFBA-E68B-A61984E9326F}"/>
          </ac:spMkLst>
        </pc:spChg>
        <pc:spChg chg="mod">
          <ac:chgData name="Carolina Bolaño Gonzalez" userId="618a47d7-0332-47c2-8e9a-5ee9589b88ef" providerId="ADAL" clId="{30E7ABB2-8C57-458A-8EC3-1C4693F927AB}" dt="2026-04-07T23:27:49.560" v="721" actId="1076"/>
          <ac:spMkLst>
            <pc:docMk/>
            <pc:sldMk cId="3148069357" sldId="397"/>
            <ac:spMk id="3" creationId="{5DDD859A-1EBE-4386-D30C-5F793199C4B2}"/>
          </ac:spMkLst>
        </pc:spChg>
        <pc:spChg chg="del">
          <ac:chgData name="Carolina Bolaño Gonzalez" userId="618a47d7-0332-47c2-8e9a-5ee9589b88ef" providerId="ADAL" clId="{30E7ABB2-8C57-458A-8EC3-1C4693F927AB}" dt="2026-04-07T23:27:25.139" v="711" actId="478"/>
          <ac:spMkLst>
            <pc:docMk/>
            <pc:sldMk cId="3148069357" sldId="397"/>
            <ac:spMk id="4" creationId="{5D9C56E5-0152-937B-E04B-E7777F4C76DC}"/>
          </ac:spMkLst>
        </pc:spChg>
        <pc:spChg chg="add del mod">
          <ac:chgData name="Carolina Bolaño Gonzalez" userId="618a47d7-0332-47c2-8e9a-5ee9589b88ef" providerId="ADAL" clId="{30E7ABB2-8C57-458A-8EC3-1C4693F927AB}" dt="2026-04-07T23:27:31.385" v="714" actId="478"/>
          <ac:spMkLst>
            <pc:docMk/>
            <pc:sldMk cId="3148069357" sldId="397"/>
            <ac:spMk id="7" creationId="{4D90EF69-8440-5082-47CE-8B862363CBE2}"/>
          </ac:spMkLst>
        </pc:spChg>
        <pc:spChg chg="add mod">
          <ac:chgData name="Carolina Bolaño Gonzalez" userId="618a47d7-0332-47c2-8e9a-5ee9589b88ef" providerId="ADAL" clId="{30E7ABB2-8C57-458A-8EC3-1C4693F927AB}" dt="2026-04-07T23:45:23.166" v="918" actId="1035"/>
          <ac:spMkLst>
            <pc:docMk/>
            <pc:sldMk cId="3148069357" sldId="397"/>
            <ac:spMk id="9" creationId="{EE0E67AB-371C-F364-5C0E-D46CDAD76BEF}"/>
          </ac:spMkLst>
        </pc:spChg>
        <pc:picChg chg="add mod">
          <ac:chgData name="Carolina Bolaño Gonzalez" userId="618a47d7-0332-47c2-8e9a-5ee9589b88ef" providerId="ADAL" clId="{30E7ABB2-8C57-458A-8EC3-1C4693F927AB}" dt="2026-04-07T22:52:49.258" v="148"/>
          <ac:picMkLst>
            <pc:docMk/>
            <pc:sldMk cId="3148069357" sldId="397"/>
            <ac:picMk id="5" creationId="{8050BA62-33B6-738D-CFBF-AD6531C45EB6}"/>
          </ac:picMkLst>
        </pc:picChg>
        <pc:cxnChg chg="del">
          <ac:chgData name="Carolina Bolaño Gonzalez" userId="618a47d7-0332-47c2-8e9a-5ee9589b88ef" providerId="ADAL" clId="{30E7ABB2-8C57-458A-8EC3-1C4693F927AB}" dt="2026-04-07T23:27:22.455" v="710" actId="478"/>
          <ac:cxnSpMkLst>
            <pc:docMk/>
            <pc:sldMk cId="3148069357" sldId="397"/>
            <ac:cxnSpMk id="8" creationId="{BF20D952-DF4C-54F6-95A0-B6276CC6A827}"/>
          </ac:cxnSpMkLst>
        </pc:cxnChg>
      </pc:sldChg>
      <pc:sldChg chg="modSp mod setBg">
        <pc:chgData name="Carolina Bolaño Gonzalez" userId="618a47d7-0332-47c2-8e9a-5ee9589b88ef" providerId="ADAL" clId="{30E7ABB2-8C57-458A-8EC3-1C4693F927AB}" dt="2026-04-07T23:07:13.796" v="340" actId="207"/>
        <pc:sldMkLst>
          <pc:docMk/>
          <pc:sldMk cId="674763825" sldId="398"/>
        </pc:sldMkLst>
        <pc:spChg chg="mod">
          <ac:chgData name="Carolina Bolaño Gonzalez" userId="618a47d7-0332-47c2-8e9a-5ee9589b88ef" providerId="ADAL" clId="{30E7ABB2-8C57-458A-8EC3-1C4693F927AB}" dt="2026-04-07T23:07:13.796" v="340" actId="207"/>
          <ac:spMkLst>
            <pc:docMk/>
            <pc:sldMk cId="674763825" sldId="398"/>
            <ac:spMk id="2" creationId="{B0A470EE-591B-42F7-286D-765816E3A1B1}"/>
          </ac:spMkLst>
        </pc:spChg>
        <pc:spChg chg="mod">
          <ac:chgData name="Carolina Bolaño Gonzalez" userId="618a47d7-0332-47c2-8e9a-5ee9589b88ef" providerId="ADAL" clId="{30E7ABB2-8C57-458A-8EC3-1C4693F927AB}" dt="2026-04-07T22:58:48.898" v="195" actId="1076"/>
          <ac:spMkLst>
            <pc:docMk/>
            <pc:sldMk cId="674763825" sldId="398"/>
            <ac:spMk id="3" creationId="{1EB4AE45-7D5C-17CE-9877-519BB3F7FEA8}"/>
          </ac:spMkLst>
        </pc:spChg>
        <pc:picChg chg="mod">
          <ac:chgData name="Carolina Bolaño Gonzalez" userId="618a47d7-0332-47c2-8e9a-5ee9589b88ef" providerId="ADAL" clId="{30E7ABB2-8C57-458A-8EC3-1C4693F927AB}" dt="2026-04-07T22:58:51.536" v="196" actId="1076"/>
          <ac:picMkLst>
            <pc:docMk/>
            <pc:sldMk cId="674763825" sldId="398"/>
            <ac:picMk id="5" creationId="{C48B4191-8D2E-33F4-DE6B-69717EA7E852}"/>
          </ac:picMkLst>
        </pc:picChg>
      </pc:sldChg>
      <pc:sldChg chg="modSp mod setBg">
        <pc:chgData name="Carolina Bolaño Gonzalez" userId="618a47d7-0332-47c2-8e9a-5ee9589b88ef" providerId="ADAL" clId="{30E7ABB2-8C57-458A-8EC3-1C4693F927AB}" dt="2026-04-07T23:44:02.215" v="880" actId="113"/>
        <pc:sldMkLst>
          <pc:docMk/>
          <pc:sldMk cId="926957672" sldId="399"/>
        </pc:sldMkLst>
        <pc:spChg chg="mod">
          <ac:chgData name="Carolina Bolaño Gonzalez" userId="618a47d7-0332-47c2-8e9a-5ee9589b88ef" providerId="ADAL" clId="{30E7ABB2-8C57-458A-8EC3-1C4693F927AB}" dt="2026-04-07T23:43:53.112" v="877" actId="207"/>
          <ac:spMkLst>
            <pc:docMk/>
            <pc:sldMk cId="926957672" sldId="399"/>
            <ac:spMk id="3" creationId="{17F78E7B-66BD-249D-D2AC-5AEB3A3A8DF7}"/>
          </ac:spMkLst>
        </pc:spChg>
        <pc:spChg chg="mod">
          <ac:chgData name="Carolina Bolaño Gonzalez" userId="618a47d7-0332-47c2-8e9a-5ee9589b88ef" providerId="ADAL" clId="{30E7ABB2-8C57-458A-8EC3-1C4693F927AB}" dt="2026-04-07T23:44:02.215" v="880" actId="113"/>
          <ac:spMkLst>
            <pc:docMk/>
            <pc:sldMk cId="926957672" sldId="399"/>
            <ac:spMk id="9" creationId="{298D6DC3-7B76-4209-9086-5DC5052391F9}"/>
          </ac:spMkLst>
        </pc:spChg>
      </pc:sldChg>
      <pc:sldChg chg="addSp modSp add mod ord setBg">
        <pc:chgData name="Carolina Bolaño Gonzalez" userId="618a47d7-0332-47c2-8e9a-5ee9589b88ef" providerId="ADAL" clId="{30E7ABB2-8C57-458A-8EC3-1C4693F927AB}" dt="2026-04-07T23:00:04.364" v="203" actId="113"/>
        <pc:sldMkLst>
          <pc:docMk/>
          <pc:sldMk cId="3854364752" sldId="400"/>
        </pc:sldMkLst>
        <pc:spChg chg="add mod">
          <ac:chgData name="Carolina Bolaño Gonzalez" userId="618a47d7-0332-47c2-8e9a-5ee9589b88ef" providerId="ADAL" clId="{30E7ABB2-8C57-458A-8EC3-1C4693F927AB}" dt="2026-04-07T22:59:35.021" v="197"/>
          <ac:spMkLst>
            <pc:docMk/>
            <pc:sldMk cId="3854364752" sldId="400"/>
            <ac:spMk id="2" creationId="{8B4426C3-BA95-965B-A77A-2332A9AE5979}"/>
          </ac:spMkLst>
        </pc:spChg>
        <pc:spChg chg="mod">
          <ac:chgData name="Carolina Bolaño Gonzalez" userId="618a47d7-0332-47c2-8e9a-5ee9589b88ef" providerId="ADAL" clId="{30E7ABB2-8C57-458A-8EC3-1C4693F927AB}" dt="2026-04-07T23:00:04.364" v="203" actId="113"/>
          <ac:spMkLst>
            <pc:docMk/>
            <pc:sldMk cId="3854364752" sldId="400"/>
            <ac:spMk id="18" creationId="{2C588738-5639-F161-723C-EFFA04747C1E}"/>
          </ac:spMkLst>
        </pc:spChg>
        <pc:spChg chg="mod">
          <ac:chgData name="Carolina Bolaño Gonzalez" userId="618a47d7-0332-47c2-8e9a-5ee9589b88ef" providerId="ADAL" clId="{30E7ABB2-8C57-458A-8EC3-1C4693F927AB}" dt="2026-04-07T22:59:56.305" v="201" actId="1076"/>
          <ac:spMkLst>
            <pc:docMk/>
            <pc:sldMk cId="3854364752" sldId="400"/>
            <ac:spMk id="19" creationId="{5485CB06-8F23-2FD8-833F-C72867628C77}"/>
          </ac:spMkLst>
        </pc:spChg>
      </pc:sldChg>
      <pc:sldChg chg="addSp delSp modSp add mod ord setBg">
        <pc:chgData name="Carolina Bolaño Gonzalez" userId="618a47d7-0332-47c2-8e9a-5ee9589b88ef" providerId="ADAL" clId="{30E7ABB2-8C57-458A-8EC3-1C4693F927AB}" dt="2026-04-07T23:45:18.920" v="911" actId="1035"/>
        <pc:sldMkLst>
          <pc:docMk/>
          <pc:sldMk cId="2163251669" sldId="401"/>
        </pc:sldMkLst>
        <pc:spChg chg="mod">
          <ac:chgData name="Carolina Bolaño Gonzalez" userId="618a47d7-0332-47c2-8e9a-5ee9589b88ef" providerId="ADAL" clId="{30E7ABB2-8C57-458A-8EC3-1C4693F927AB}" dt="2026-04-07T23:28:18.880" v="728" actId="1076"/>
          <ac:spMkLst>
            <pc:docMk/>
            <pc:sldMk cId="2163251669" sldId="401"/>
            <ac:spMk id="2" creationId="{DF37F2E5-2804-13F8-AF0E-3EA4E7514821}"/>
          </ac:spMkLst>
        </pc:spChg>
        <pc:spChg chg="del">
          <ac:chgData name="Carolina Bolaño Gonzalez" userId="618a47d7-0332-47c2-8e9a-5ee9589b88ef" providerId="ADAL" clId="{30E7ABB2-8C57-458A-8EC3-1C4693F927AB}" dt="2026-04-07T23:27:59.774" v="723" actId="478"/>
          <ac:spMkLst>
            <pc:docMk/>
            <pc:sldMk cId="2163251669" sldId="401"/>
            <ac:spMk id="4" creationId="{4995A2B0-C8AA-563D-B0C6-29F3C5334D74}"/>
          </ac:spMkLst>
        </pc:spChg>
        <pc:spChg chg="add del mod">
          <ac:chgData name="Carolina Bolaño Gonzalez" userId="618a47d7-0332-47c2-8e9a-5ee9589b88ef" providerId="ADAL" clId="{30E7ABB2-8C57-458A-8EC3-1C4693F927AB}" dt="2026-04-07T23:28:03.007" v="724" actId="478"/>
          <ac:spMkLst>
            <pc:docMk/>
            <pc:sldMk cId="2163251669" sldId="401"/>
            <ac:spMk id="5" creationId="{F9C58F96-30F9-A973-33FD-94448632BF02}"/>
          </ac:spMkLst>
        </pc:spChg>
        <pc:spChg chg="add mod">
          <ac:chgData name="Carolina Bolaño Gonzalez" userId="618a47d7-0332-47c2-8e9a-5ee9589b88ef" providerId="ADAL" clId="{30E7ABB2-8C57-458A-8EC3-1C4693F927AB}" dt="2026-04-07T23:45:18.920" v="911" actId="1035"/>
          <ac:spMkLst>
            <pc:docMk/>
            <pc:sldMk cId="2163251669" sldId="401"/>
            <ac:spMk id="6" creationId="{EF6F67EF-6E58-D13A-3F12-DC93D0881562}"/>
          </ac:spMkLst>
        </pc:spChg>
        <pc:graphicFrameChg chg="mod">
          <ac:chgData name="Carolina Bolaño Gonzalez" userId="618a47d7-0332-47c2-8e9a-5ee9589b88ef" providerId="ADAL" clId="{30E7ABB2-8C57-458A-8EC3-1C4693F927AB}" dt="2026-04-07T23:28:15.803" v="727" actId="1076"/>
          <ac:graphicFrameMkLst>
            <pc:docMk/>
            <pc:sldMk cId="2163251669" sldId="401"/>
            <ac:graphicFrameMk id="7" creationId="{20A6A4A4-D7D7-E027-B095-2B1845220899}"/>
          </ac:graphicFrameMkLst>
        </pc:graphicFrameChg>
        <pc:cxnChg chg="del">
          <ac:chgData name="Carolina Bolaño Gonzalez" userId="618a47d7-0332-47c2-8e9a-5ee9589b88ef" providerId="ADAL" clId="{30E7ABB2-8C57-458A-8EC3-1C4693F927AB}" dt="2026-04-07T23:28:04.865" v="725" actId="478"/>
          <ac:cxnSpMkLst>
            <pc:docMk/>
            <pc:sldMk cId="2163251669" sldId="401"/>
            <ac:cxnSpMk id="8" creationId="{0ABB72BC-9032-B142-5610-B2A5411E46A1}"/>
          </ac:cxnSpMkLst>
        </pc:cxnChg>
      </pc:sldChg>
      <pc:sldChg chg="addSp delSp modSp add mod ord setBg">
        <pc:chgData name="Carolina Bolaño Gonzalez" userId="618a47d7-0332-47c2-8e9a-5ee9589b88ef" providerId="ADAL" clId="{30E7ABB2-8C57-458A-8EC3-1C4693F927AB}" dt="2026-04-07T23:45:15.024" v="902" actId="1035"/>
        <pc:sldMkLst>
          <pc:docMk/>
          <pc:sldMk cId="3766713869" sldId="402"/>
        </pc:sldMkLst>
        <pc:spChg chg="add mod">
          <ac:chgData name="Carolina Bolaño Gonzalez" userId="618a47d7-0332-47c2-8e9a-5ee9589b88ef" providerId="ADAL" clId="{30E7ABB2-8C57-458A-8EC3-1C4693F927AB}" dt="2026-04-07T23:45:15.024" v="902" actId="1035"/>
          <ac:spMkLst>
            <pc:docMk/>
            <pc:sldMk cId="3766713869" sldId="402"/>
            <ac:spMk id="2" creationId="{4E05AD63-2BD2-E1BD-6021-3AC286BFA57E}"/>
          </ac:spMkLst>
        </pc:spChg>
        <pc:spChg chg="mod">
          <ac:chgData name="Carolina Bolaño Gonzalez" userId="618a47d7-0332-47c2-8e9a-5ee9589b88ef" providerId="ADAL" clId="{30E7ABB2-8C57-458A-8EC3-1C4693F927AB}" dt="2026-04-07T22:55:01.562" v="164" actId="1076"/>
          <ac:spMkLst>
            <pc:docMk/>
            <pc:sldMk cId="3766713869" sldId="402"/>
            <ac:spMk id="6" creationId="{82CA8E03-2E4B-4D85-56F2-5CFDCBA2A3D8}"/>
          </ac:spMkLst>
        </pc:spChg>
        <pc:spChg chg="del">
          <ac:chgData name="Carolina Bolaño Gonzalez" userId="618a47d7-0332-47c2-8e9a-5ee9589b88ef" providerId="ADAL" clId="{30E7ABB2-8C57-458A-8EC3-1C4693F927AB}" dt="2026-04-07T23:44:56.249" v="884" actId="478"/>
          <ac:spMkLst>
            <pc:docMk/>
            <pc:sldMk cId="3766713869" sldId="402"/>
            <ac:spMk id="9" creationId="{5AB55A4E-B09E-4055-EEC7-1F4DB7FBE0BB}"/>
          </ac:spMkLst>
        </pc:spChg>
        <pc:spChg chg="mod">
          <ac:chgData name="Carolina Bolaño Gonzalez" userId="618a47d7-0332-47c2-8e9a-5ee9589b88ef" providerId="ADAL" clId="{30E7ABB2-8C57-458A-8EC3-1C4693F927AB}" dt="2026-04-07T22:55:05.040" v="165" actId="14100"/>
          <ac:spMkLst>
            <pc:docMk/>
            <pc:sldMk cId="3766713869" sldId="402"/>
            <ac:spMk id="12" creationId="{A46CCCE2-2D8A-3AFD-3A78-86FB186E9636}"/>
          </ac:spMkLst>
        </pc:spChg>
        <pc:grpChg chg="mod">
          <ac:chgData name="Carolina Bolaño Gonzalez" userId="618a47d7-0332-47c2-8e9a-5ee9589b88ef" providerId="ADAL" clId="{30E7ABB2-8C57-458A-8EC3-1C4693F927AB}" dt="2026-04-07T23:28:36.365" v="730" actId="14100"/>
          <ac:grpSpMkLst>
            <pc:docMk/>
            <pc:sldMk cId="3766713869" sldId="402"/>
            <ac:grpSpMk id="3" creationId="{2F418039-79FC-B09B-E4CB-63D085E609C4}"/>
          </ac:grpSpMkLst>
        </pc:grpChg>
        <pc:picChg chg="del">
          <ac:chgData name="Carolina Bolaño Gonzalez" userId="618a47d7-0332-47c2-8e9a-5ee9589b88ef" providerId="ADAL" clId="{30E7ABB2-8C57-458A-8EC3-1C4693F927AB}" dt="2026-04-07T22:54:50.348" v="161" actId="478"/>
          <ac:picMkLst>
            <pc:docMk/>
            <pc:sldMk cId="3766713869" sldId="402"/>
            <ac:picMk id="4" creationId="{813B4910-D91E-8F35-BFBF-87DEA817CE5A}"/>
          </ac:picMkLst>
        </pc:picChg>
      </pc:sldChg>
      <pc:sldChg chg="addSp delSp modSp add mod ord setBg">
        <pc:chgData name="Carolina Bolaño Gonzalez" userId="618a47d7-0332-47c2-8e9a-5ee9589b88ef" providerId="ADAL" clId="{30E7ABB2-8C57-458A-8EC3-1C4693F927AB}" dt="2026-04-07T23:45:10.184" v="896" actId="1035"/>
        <pc:sldMkLst>
          <pc:docMk/>
          <pc:sldMk cId="516397860" sldId="403"/>
        </pc:sldMkLst>
        <pc:spChg chg="del">
          <ac:chgData name="Carolina Bolaño Gonzalez" userId="618a47d7-0332-47c2-8e9a-5ee9589b88ef" providerId="ADAL" clId="{30E7ABB2-8C57-458A-8EC3-1C4693F927AB}" dt="2026-04-07T23:45:03.322" v="886" actId="478"/>
          <ac:spMkLst>
            <pc:docMk/>
            <pc:sldMk cId="516397860" sldId="403"/>
            <ac:spMk id="2" creationId="{ABC3C469-347D-E6C6-1436-6EFC764E5A6C}"/>
          </ac:spMkLst>
        </pc:spChg>
        <pc:spChg chg="mod">
          <ac:chgData name="Carolina Bolaño Gonzalez" userId="618a47d7-0332-47c2-8e9a-5ee9589b88ef" providerId="ADAL" clId="{30E7ABB2-8C57-458A-8EC3-1C4693F927AB}" dt="2026-04-07T23:01:49.984" v="217" actId="207"/>
          <ac:spMkLst>
            <pc:docMk/>
            <pc:sldMk cId="516397860" sldId="403"/>
            <ac:spMk id="7" creationId="{649F1E68-DEB2-42B8-7A0C-3D7AA9DCD5AE}"/>
          </ac:spMkLst>
        </pc:spChg>
        <pc:spChg chg="add del mod">
          <ac:chgData name="Carolina Bolaño Gonzalez" userId="618a47d7-0332-47c2-8e9a-5ee9589b88ef" providerId="ADAL" clId="{30E7ABB2-8C57-458A-8EC3-1C4693F927AB}" dt="2026-04-07T23:45:06.013" v="888" actId="478"/>
          <ac:spMkLst>
            <pc:docMk/>
            <pc:sldMk cId="516397860" sldId="403"/>
            <ac:spMk id="10" creationId="{686FF647-B14A-510D-A586-B4264CF2D652}"/>
          </ac:spMkLst>
        </pc:spChg>
        <pc:spChg chg="add mod">
          <ac:chgData name="Carolina Bolaño Gonzalez" userId="618a47d7-0332-47c2-8e9a-5ee9589b88ef" providerId="ADAL" clId="{30E7ABB2-8C57-458A-8EC3-1C4693F927AB}" dt="2026-04-07T23:45:10.184" v="896" actId="1035"/>
          <ac:spMkLst>
            <pc:docMk/>
            <pc:sldMk cId="516397860" sldId="403"/>
            <ac:spMk id="11" creationId="{4A42BDE5-2152-67D7-40E5-10E2A7EA65F4}"/>
          </ac:spMkLst>
        </pc:spChg>
        <pc:picChg chg="del">
          <ac:chgData name="Carolina Bolaño Gonzalez" userId="618a47d7-0332-47c2-8e9a-5ee9589b88ef" providerId="ADAL" clId="{30E7ABB2-8C57-458A-8EC3-1C4693F927AB}" dt="2026-04-07T23:00:36.828" v="207" actId="478"/>
          <ac:picMkLst>
            <pc:docMk/>
            <pc:sldMk cId="516397860" sldId="403"/>
            <ac:picMk id="4" creationId="{2E157727-9526-40BA-B860-5D24461AEE43}"/>
          </ac:picMkLst>
        </pc:picChg>
        <pc:picChg chg="add mod">
          <ac:chgData name="Carolina Bolaño Gonzalez" userId="618a47d7-0332-47c2-8e9a-5ee9589b88ef" providerId="ADAL" clId="{30E7ABB2-8C57-458A-8EC3-1C4693F927AB}" dt="2026-04-07T23:01:30.522" v="211" actId="1076"/>
          <ac:picMkLst>
            <pc:docMk/>
            <pc:sldMk cId="516397860" sldId="403"/>
            <ac:picMk id="8" creationId="{53E597BE-C394-9084-D4BD-A13461090CDC}"/>
          </ac:picMkLst>
        </pc:picChg>
      </pc:sldChg>
      <pc:sldChg chg="addSp delSp modSp add mod ord setBg">
        <pc:chgData name="Carolina Bolaño Gonzalez" userId="618a47d7-0332-47c2-8e9a-5ee9589b88ef" providerId="ADAL" clId="{30E7ABB2-8C57-458A-8EC3-1C4693F927AB}" dt="2026-04-07T23:45:39.603" v="928" actId="478"/>
        <pc:sldMkLst>
          <pc:docMk/>
          <pc:sldMk cId="1785665389" sldId="404"/>
        </pc:sldMkLst>
        <pc:spChg chg="add del mod">
          <ac:chgData name="Carolina Bolaño Gonzalez" userId="618a47d7-0332-47c2-8e9a-5ee9589b88ef" providerId="ADAL" clId="{30E7ABB2-8C57-458A-8EC3-1C4693F927AB}" dt="2026-04-07T23:45:36.666" v="926" actId="478"/>
          <ac:spMkLst>
            <pc:docMk/>
            <pc:sldMk cId="1785665389" sldId="404"/>
            <ac:spMk id="2" creationId="{74B79B8B-0658-615C-1FCE-44FFE69960A2}"/>
          </ac:spMkLst>
        </pc:spChg>
        <pc:spChg chg="mod">
          <ac:chgData name="Carolina Bolaño Gonzalez" userId="618a47d7-0332-47c2-8e9a-5ee9589b88ef" providerId="ADAL" clId="{30E7ABB2-8C57-458A-8EC3-1C4693F927AB}" dt="2026-04-07T23:38:13.353" v="753" actId="14100"/>
          <ac:spMkLst>
            <pc:docMk/>
            <pc:sldMk cId="1785665389" sldId="404"/>
            <ac:spMk id="7" creationId="{649F1E68-DEB2-42B8-7A0C-3D7AA9DCD5AE}"/>
          </ac:spMkLst>
        </pc:spChg>
        <pc:spChg chg="add del mod">
          <ac:chgData name="Carolina Bolaño Gonzalez" userId="618a47d7-0332-47c2-8e9a-5ee9589b88ef" providerId="ADAL" clId="{30E7ABB2-8C57-458A-8EC3-1C4693F927AB}" dt="2026-04-07T23:45:39.603" v="928" actId="478"/>
          <ac:spMkLst>
            <pc:docMk/>
            <pc:sldMk cId="1785665389" sldId="404"/>
            <ac:spMk id="8" creationId="{62D9726B-C86D-6969-AC52-7B7D92083AAA}"/>
          </ac:spMkLst>
        </pc:spChg>
        <pc:spChg chg="add mod">
          <ac:chgData name="Carolina Bolaño Gonzalez" userId="618a47d7-0332-47c2-8e9a-5ee9589b88ef" providerId="ADAL" clId="{30E7ABB2-8C57-458A-8EC3-1C4693F927AB}" dt="2026-04-07T23:45:36.961" v="927"/>
          <ac:spMkLst>
            <pc:docMk/>
            <pc:sldMk cId="1785665389" sldId="404"/>
            <ac:spMk id="10" creationId="{B467A4BE-68CD-22FE-0861-4B232C8768B5}"/>
          </ac:spMkLst>
        </pc:spChg>
        <pc:spChg chg="del">
          <ac:chgData name="Carolina Bolaño Gonzalez" userId="618a47d7-0332-47c2-8e9a-5ee9589b88ef" providerId="ADAL" clId="{30E7ABB2-8C57-458A-8EC3-1C4693F927AB}" dt="2026-04-07T23:28:49.537" v="731" actId="478"/>
          <ac:spMkLst>
            <pc:docMk/>
            <pc:sldMk cId="1785665389" sldId="404"/>
            <ac:spMk id="12" creationId="{84DAA0FA-E14A-1083-4A13-14A33B91BCBC}"/>
          </ac:spMkLst>
        </pc:spChg>
        <pc:grpChg chg="mod">
          <ac:chgData name="Carolina Bolaño Gonzalez" userId="618a47d7-0332-47c2-8e9a-5ee9589b88ef" providerId="ADAL" clId="{30E7ABB2-8C57-458A-8EC3-1C4693F927AB}" dt="2026-04-07T23:29:01.946" v="733" actId="1076"/>
          <ac:grpSpMkLst>
            <pc:docMk/>
            <pc:sldMk cId="1785665389" sldId="404"/>
            <ac:grpSpMk id="3" creationId="{2F418039-79FC-B09B-E4CB-63D085E609C4}"/>
          </ac:grpSpMkLst>
        </pc:grpChg>
        <pc:picChg chg="mod">
          <ac:chgData name="Carolina Bolaño Gonzalez" userId="618a47d7-0332-47c2-8e9a-5ee9589b88ef" providerId="ADAL" clId="{30E7ABB2-8C57-458A-8EC3-1C4693F927AB}" dt="2026-04-07T23:38:18.814" v="755" actId="1076"/>
          <ac:picMkLst>
            <pc:docMk/>
            <pc:sldMk cId="1785665389" sldId="404"/>
            <ac:picMk id="4" creationId="{14245D73-A99B-4DCA-8CB0-D0991D8D283D}"/>
          </ac:picMkLst>
        </pc:picChg>
        <pc:cxnChg chg="mod">
          <ac:chgData name="Carolina Bolaño Gonzalez" userId="618a47d7-0332-47c2-8e9a-5ee9589b88ef" providerId="ADAL" clId="{30E7ABB2-8C57-458A-8EC3-1C4693F927AB}" dt="2026-04-07T23:38:17.158" v="754" actId="1076"/>
          <ac:cxnSpMkLst>
            <pc:docMk/>
            <pc:sldMk cId="1785665389" sldId="404"/>
            <ac:cxnSpMk id="9" creationId="{ACDDE5B7-4B1D-F604-DC3F-CA392257D4A8}"/>
          </ac:cxnSpMkLst>
        </pc:cxnChg>
      </pc:sldChg>
      <pc:sldChg chg="modSp add mod ord setBg">
        <pc:chgData name="Carolina Bolaño Gonzalez" userId="618a47d7-0332-47c2-8e9a-5ee9589b88ef" providerId="ADAL" clId="{30E7ABB2-8C57-458A-8EC3-1C4693F927AB}" dt="2026-04-07T23:06:27.390" v="333" actId="1037"/>
        <pc:sldMkLst>
          <pc:docMk/>
          <pc:sldMk cId="2611854147" sldId="405"/>
        </pc:sldMkLst>
        <pc:spChg chg="mod">
          <ac:chgData name="Carolina Bolaño Gonzalez" userId="618a47d7-0332-47c2-8e9a-5ee9589b88ef" providerId="ADAL" clId="{30E7ABB2-8C57-458A-8EC3-1C4693F927AB}" dt="2026-04-07T23:06:05.104" v="299" actId="1038"/>
          <ac:spMkLst>
            <pc:docMk/>
            <pc:sldMk cId="2611854147" sldId="405"/>
            <ac:spMk id="9" creationId="{7A2B71E0-EF4D-819E-6182-4195C52BAD05}"/>
          </ac:spMkLst>
        </pc:spChg>
        <pc:spChg chg="mod">
          <ac:chgData name="Carolina Bolaño Gonzalez" userId="618a47d7-0332-47c2-8e9a-5ee9589b88ef" providerId="ADAL" clId="{30E7ABB2-8C57-458A-8EC3-1C4693F927AB}" dt="2026-04-07T23:06:13.536" v="310" actId="1035"/>
          <ac:spMkLst>
            <pc:docMk/>
            <pc:sldMk cId="2611854147" sldId="405"/>
            <ac:spMk id="10" creationId="{11A1D350-CA46-31FD-5B24-5B23EC180BC6}"/>
          </ac:spMkLst>
        </pc:spChg>
        <pc:grpChg chg="mod">
          <ac:chgData name="Carolina Bolaño Gonzalez" userId="618a47d7-0332-47c2-8e9a-5ee9589b88ef" providerId="ADAL" clId="{30E7ABB2-8C57-458A-8EC3-1C4693F927AB}" dt="2026-04-07T23:06:18.457" v="323" actId="1035"/>
          <ac:grpSpMkLst>
            <pc:docMk/>
            <pc:sldMk cId="2611854147" sldId="405"/>
            <ac:grpSpMk id="2" creationId="{37B218C6-93C5-737D-D99A-715759B417F6}"/>
          </ac:grpSpMkLst>
        </pc:grpChg>
        <pc:picChg chg="mod">
          <ac:chgData name="Carolina Bolaño Gonzalez" userId="618a47d7-0332-47c2-8e9a-5ee9589b88ef" providerId="ADAL" clId="{30E7ABB2-8C57-458A-8EC3-1C4693F927AB}" dt="2026-04-07T23:06:27.390" v="333" actId="1037"/>
          <ac:picMkLst>
            <pc:docMk/>
            <pc:sldMk cId="2611854147" sldId="405"/>
            <ac:picMk id="4" creationId="{F0623F3A-48A1-355A-96A8-E4B891905266}"/>
          </ac:picMkLst>
        </pc:picChg>
      </pc:sldChg>
      <pc:sldChg chg="modSp add mod setBg">
        <pc:chgData name="Carolina Bolaño Gonzalez" userId="618a47d7-0332-47c2-8e9a-5ee9589b88ef" providerId="ADAL" clId="{30E7ABB2-8C57-458A-8EC3-1C4693F927AB}" dt="2026-04-07T23:19:11.882" v="550" actId="403"/>
        <pc:sldMkLst>
          <pc:docMk/>
          <pc:sldMk cId="3258101526" sldId="406"/>
        </pc:sldMkLst>
        <pc:spChg chg="mod">
          <ac:chgData name="Carolina Bolaño Gonzalez" userId="618a47d7-0332-47c2-8e9a-5ee9589b88ef" providerId="ADAL" clId="{30E7ABB2-8C57-458A-8EC3-1C4693F927AB}" dt="2026-04-07T23:17:47.376" v="515" actId="1035"/>
          <ac:spMkLst>
            <pc:docMk/>
            <pc:sldMk cId="3258101526" sldId="406"/>
            <ac:spMk id="17" creationId="{6C73EED4-CB14-9453-9F39-0989B2758A0D}"/>
          </ac:spMkLst>
        </pc:spChg>
        <pc:grpChg chg="mod">
          <ac:chgData name="Carolina Bolaño Gonzalez" userId="618a47d7-0332-47c2-8e9a-5ee9589b88ef" providerId="ADAL" clId="{30E7ABB2-8C57-458A-8EC3-1C4693F927AB}" dt="2026-04-07T23:17:43.153" v="500" actId="1036"/>
          <ac:grpSpMkLst>
            <pc:docMk/>
            <pc:sldMk cId="3258101526" sldId="406"/>
            <ac:grpSpMk id="12" creationId="{F11A0960-05D8-3F42-29BC-C365DDE9EFC6}"/>
          </ac:grpSpMkLst>
        </pc:grpChg>
        <pc:graphicFrameChg chg="mod modGraphic">
          <ac:chgData name="Carolina Bolaño Gonzalez" userId="618a47d7-0332-47c2-8e9a-5ee9589b88ef" providerId="ADAL" clId="{30E7ABB2-8C57-458A-8EC3-1C4693F927AB}" dt="2026-04-07T23:19:11.882" v="550" actId="403"/>
          <ac:graphicFrameMkLst>
            <pc:docMk/>
            <pc:sldMk cId="3258101526" sldId="406"/>
            <ac:graphicFrameMk id="11" creationId="{BA9A5B4E-0A9C-E59C-46C5-5B36CE7A490B}"/>
          </ac:graphicFrameMkLst>
        </pc:graphicFrameChg>
      </pc:sldChg>
      <pc:sldMasterChg chg="setBg modSldLayout">
        <pc:chgData name="Carolina Bolaño Gonzalez" userId="618a47d7-0332-47c2-8e9a-5ee9589b88ef" providerId="ADAL" clId="{30E7ABB2-8C57-458A-8EC3-1C4693F927AB}" dt="2026-04-07T22:46:39.576" v="2"/>
        <pc:sldMasterMkLst>
          <pc:docMk/>
          <pc:sldMasterMk cId="4029028201" sldId="2147483660"/>
        </pc:sldMasterMkLst>
        <pc:sldLayoutChg chg="setBg">
          <pc:chgData name="Carolina Bolaño Gonzalez" userId="618a47d7-0332-47c2-8e9a-5ee9589b88ef" providerId="ADAL" clId="{30E7ABB2-8C57-458A-8EC3-1C4693F927AB}" dt="2026-04-07T22:46:39.576" v="2"/>
          <pc:sldLayoutMkLst>
            <pc:docMk/>
            <pc:sldMasterMk cId="4029028201" sldId="2147483660"/>
            <pc:sldLayoutMk cId="660521359" sldId="2147483661"/>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4071914294" sldId="2147483662"/>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163960323" sldId="2147483663"/>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2844990006" sldId="2147483664"/>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3974036447" sldId="2147483665"/>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3377058356" sldId="2147483666"/>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2233077574" sldId="2147483667"/>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374831417" sldId="2147483668"/>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3640748002" sldId="2147483669"/>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2036232484" sldId="2147483670"/>
          </pc:sldLayoutMkLst>
        </pc:sldLayoutChg>
        <pc:sldLayoutChg chg="setBg">
          <pc:chgData name="Carolina Bolaño Gonzalez" userId="618a47d7-0332-47c2-8e9a-5ee9589b88ef" providerId="ADAL" clId="{30E7ABB2-8C57-458A-8EC3-1C4693F927AB}" dt="2026-04-07T22:46:39.576" v="2"/>
          <pc:sldLayoutMkLst>
            <pc:docMk/>
            <pc:sldMasterMk cId="4029028201" sldId="2147483660"/>
            <pc:sldLayoutMk cId="3734694688"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image" Target="../media/image30.jpeg"/></Relationships>
</file>

<file path=ppt/diagrams/_rels/data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diagrams/_rels/data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_rels/data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image" Target="../media/image3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A5809-E1F0-47DB-8376-624B483821DD}" type="doc">
      <dgm:prSet loTypeId="urn:microsoft.com/office/officeart/2005/8/layout/vList3" loCatId="picture" qsTypeId="urn:microsoft.com/office/officeart/2005/8/quickstyle/simple1" qsCatId="simple" csTypeId="urn:microsoft.com/office/officeart/2005/8/colors/colorful3" csCatId="colorful" phldr="1"/>
      <dgm:spPr/>
    </dgm:pt>
    <dgm:pt modelId="{B0E5D0EC-1A1A-487C-A64F-B1EC1A78985E}">
      <dgm:prSet phldrT="[Texto]" custT="1"/>
      <dgm:spPr/>
      <dgm:t>
        <a:bodyPr/>
        <a:lstStyle/>
        <a:p>
          <a:r>
            <a:rPr lang="es-CO" sz="2000" dirty="0"/>
            <a:t>Jornada Semestral Primer Semestre: </a:t>
          </a:r>
          <a:r>
            <a:rPr lang="es-CO" sz="2000" b="1" dirty="0"/>
            <a:t>71</a:t>
          </a:r>
        </a:p>
      </dgm:t>
    </dgm:pt>
    <dgm:pt modelId="{15BF8574-253C-449A-A82B-2347CA34DFBC}" type="parTrans" cxnId="{F14B1451-484B-4FD5-A4AF-9267C6D4F962}">
      <dgm:prSet/>
      <dgm:spPr/>
      <dgm:t>
        <a:bodyPr/>
        <a:lstStyle/>
        <a:p>
          <a:endParaRPr lang="es-CO"/>
        </a:p>
      </dgm:t>
    </dgm:pt>
    <dgm:pt modelId="{3C43A80D-D4C3-424D-BF8E-F4826DDF2CEE}" type="sibTrans" cxnId="{F14B1451-484B-4FD5-A4AF-9267C6D4F962}">
      <dgm:prSet/>
      <dgm:spPr/>
      <dgm:t>
        <a:bodyPr/>
        <a:lstStyle/>
        <a:p>
          <a:endParaRPr lang="es-CO"/>
        </a:p>
      </dgm:t>
    </dgm:pt>
    <dgm:pt modelId="{5237718D-CE25-4E1D-8912-D2B3AA14294B}">
      <dgm:prSet phldrT="[Texto]" custT="1"/>
      <dgm:spPr/>
      <dgm:t>
        <a:bodyPr/>
        <a:lstStyle/>
        <a:p>
          <a:r>
            <a:rPr lang="es-CO" sz="2000" dirty="0"/>
            <a:t>Día de Cumpleaños: </a:t>
          </a:r>
          <a:r>
            <a:rPr lang="es-CO" sz="2000" b="1" dirty="0"/>
            <a:t>42</a:t>
          </a:r>
        </a:p>
      </dgm:t>
    </dgm:pt>
    <dgm:pt modelId="{21829D52-DE56-44BC-9527-A64473AA35AF}" type="parTrans" cxnId="{0DAC73FA-AA88-4676-A5AF-AA0348F494D2}">
      <dgm:prSet/>
      <dgm:spPr/>
      <dgm:t>
        <a:bodyPr/>
        <a:lstStyle/>
        <a:p>
          <a:endParaRPr lang="es-CO"/>
        </a:p>
      </dgm:t>
    </dgm:pt>
    <dgm:pt modelId="{272ABB18-68BC-46FB-BBBF-7C6E004B5421}" type="sibTrans" cxnId="{0DAC73FA-AA88-4676-A5AF-AA0348F494D2}">
      <dgm:prSet/>
      <dgm:spPr/>
      <dgm:t>
        <a:bodyPr/>
        <a:lstStyle/>
        <a:p>
          <a:endParaRPr lang="es-CO"/>
        </a:p>
      </dgm:t>
    </dgm:pt>
    <dgm:pt modelId="{BA2A00D0-8E5B-4EC9-9ADA-72EE8ACB5668}">
      <dgm:prSet phldrT="[Texto]" custT="1"/>
      <dgm:spPr/>
      <dgm:t>
        <a:bodyPr/>
        <a:lstStyle/>
        <a:p>
          <a:r>
            <a:rPr lang="es-CO" sz="2000" dirty="0"/>
            <a:t>Día de Grado: </a:t>
          </a:r>
          <a:r>
            <a:rPr lang="es-CO" sz="2000" b="1" dirty="0"/>
            <a:t>6</a:t>
          </a:r>
        </a:p>
      </dgm:t>
    </dgm:pt>
    <dgm:pt modelId="{6A5A0568-A121-460E-949F-55A1A68B9870}" type="parTrans" cxnId="{43D2D613-85B1-41FF-AE8F-5F7B9AEFF859}">
      <dgm:prSet/>
      <dgm:spPr/>
      <dgm:t>
        <a:bodyPr/>
        <a:lstStyle/>
        <a:p>
          <a:endParaRPr lang="es-CO"/>
        </a:p>
      </dgm:t>
    </dgm:pt>
    <dgm:pt modelId="{39CF292E-39F6-415B-9382-AC9A5D2810EC}" type="sibTrans" cxnId="{43D2D613-85B1-41FF-AE8F-5F7B9AEFF859}">
      <dgm:prSet/>
      <dgm:spPr/>
      <dgm:t>
        <a:bodyPr/>
        <a:lstStyle/>
        <a:p>
          <a:endParaRPr lang="es-CO"/>
        </a:p>
      </dgm:t>
    </dgm:pt>
    <dgm:pt modelId="{AE6149D1-4983-46AD-AC5B-D2DFB8C63D02}">
      <dgm:prSet phldrT="[Texto]" custT="1"/>
      <dgm:spPr/>
      <dgm:t>
        <a:bodyPr/>
        <a:lstStyle/>
        <a:p>
          <a:r>
            <a:rPr lang="es-CO" sz="2000" dirty="0"/>
            <a:t>Matrimonio: </a:t>
          </a:r>
          <a:r>
            <a:rPr lang="es-CO" sz="2000" b="1" dirty="0"/>
            <a:t>1</a:t>
          </a:r>
        </a:p>
      </dgm:t>
    </dgm:pt>
    <dgm:pt modelId="{CAD00276-1A3B-403F-9AF1-5F45276576DA}" type="parTrans" cxnId="{B29C70B1-1488-42CB-BB1B-F413F2273D17}">
      <dgm:prSet/>
      <dgm:spPr/>
      <dgm:t>
        <a:bodyPr/>
        <a:lstStyle/>
        <a:p>
          <a:endParaRPr lang="es-CO"/>
        </a:p>
      </dgm:t>
    </dgm:pt>
    <dgm:pt modelId="{674BA935-1FC3-4AFB-9E8A-DCF5D1518DB1}" type="sibTrans" cxnId="{B29C70B1-1488-42CB-BB1B-F413F2273D17}">
      <dgm:prSet/>
      <dgm:spPr/>
      <dgm:t>
        <a:bodyPr/>
        <a:lstStyle/>
        <a:p>
          <a:endParaRPr lang="es-CO"/>
        </a:p>
      </dgm:t>
    </dgm:pt>
    <dgm:pt modelId="{B30D2088-C051-45CE-92BF-9663CE3CCF6B}">
      <dgm:prSet phldrT="[Texto]" custT="1"/>
      <dgm:spPr/>
      <dgm:t>
        <a:bodyPr/>
        <a:lstStyle/>
        <a:p>
          <a:r>
            <a:rPr lang="es-CO" sz="2000" dirty="0"/>
            <a:t>Reuniones escolares: </a:t>
          </a:r>
          <a:r>
            <a:rPr lang="es-CO" sz="2000" b="1" dirty="0"/>
            <a:t>36</a:t>
          </a:r>
        </a:p>
      </dgm:t>
    </dgm:pt>
    <dgm:pt modelId="{0C96481F-C48C-4674-BEA7-6578DB5D28D6}" type="parTrans" cxnId="{F1ECA9F9-4052-4CDD-BBEC-2EFAC4E5ACE8}">
      <dgm:prSet/>
      <dgm:spPr/>
      <dgm:t>
        <a:bodyPr/>
        <a:lstStyle/>
        <a:p>
          <a:endParaRPr lang="es-CO"/>
        </a:p>
      </dgm:t>
    </dgm:pt>
    <dgm:pt modelId="{80A604C4-4AB5-48E0-BD48-EEB73AE5B207}" type="sibTrans" cxnId="{F1ECA9F9-4052-4CDD-BBEC-2EFAC4E5ACE8}">
      <dgm:prSet/>
      <dgm:spPr/>
      <dgm:t>
        <a:bodyPr/>
        <a:lstStyle/>
        <a:p>
          <a:endParaRPr lang="es-CO"/>
        </a:p>
      </dgm:t>
    </dgm:pt>
    <dgm:pt modelId="{EDFAEC27-5D3E-40D6-A97D-BD84D0994DE7}">
      <dgm:prSet phldrT="[Texto]" custT="1"/>
      <dgm:spPr/>
      <dgm:t>
        <a:bodyPr/>
        <a:lstStyle/>
        <a:p>
          <a:r>
            <a:rPr lang="es-CO" sz="2000" dirty="0"/>
            <a:t>Incentivo uso de la bicicleta: </a:t>
          </a:r>
          <a:r>
            <a:rPr lang="es-CO" sz="2000" b="1" dirty="0"/>
            <a:t>2</a:t>
          </a:r>
        </a:p>
      </dgm:t>
    </dgm:pt>
    <dgm:pt modelId="{C4FC06DB-7C02-450E-A547-74D15841667B}" type="parTrans" cxnId="{D6BEC842-90DF-4FBD-B539-A03358AD4827}">
      <dgm:prSet/>
      <dgm:spPr/>
      <dgm:t>
        <a:bodyPr/>
        <a:lstStyle/>
        <a:p>
          <a:endParaRPr lang="es-CO"/>
        </a:p>
      </dgm:t>
    </dgm:pt>
    <dgm:pt modelId="{D34A7B67-F5C9-4894-A898-3EB95F4AB507}" type="sibTrans" cxnId="{D6BEC842-90DF-4FBD-B539-A03358AD4827}">
      <dgm:prSet/>
      <dgm:spPr/>
      <dgm:t>
        <a:bodyPr/>
        <a:lstStyle/>
        <a:p>
          <a:endParaRPr lang="es-CO"/>
        </a:p>
      </dgm:t>
    </dgm:pt>
    <dgm:pt modelId="{BD921B59-D2E4-48AE-881D-4F0599B704C4}" type="pres">
      <dgm:prSet presAssocID="{776A5809-E1F0-47DB-8376-624B483821DD}" presName="linearFlow" presStyleCnt="0">
        <dgm:presLayoutVars>
          <dgm:dir/>
          <dgm:resizeHandles val="exact"/>
        </dgm:presLayoutVars>
      </dgm:prSet>
      <dgm:spPr/>
    </dgm:pt>
    <dgm:pt modelId="{ED4B1F87-E86C-456A-B0D0-C0932660034F}" type="pres">
      <dgm:prSet presAssocID="{B0E5D0EC-1A1A-487C-A64F-B1EC1A78985E}" presName="composite" presStyleCnt="0"/>
      <dgm:spPr/>
    </dgm:pt>
    <dgm:pt modelId="{CDE8F89C-A8B8-4874-BD51-4D2578FEFC90}" type="pres">
      <dgm:prSet presAssocID="{B0E5D0EC-1A1A-487C-A64F-B1EC1A78985E}"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2EFF095-6CC0-404B-B03B-CA62D1D3FF58}" type="pres">
      <dgm:prSet presAssocID="{B0E5D0EC-1A1A-487C-A64F-B1EC1A78985E}" presName="txShp" presStyleLbl="node1" presStyleIdx="0" presStyleCnt="6">
        <dgm:presLayoutVars>
          <dgm:bulletEnabled val="1"/>
        </dgm:presLayoutVars>
      </dgm:prSet>
      <dgm:spPr/>
    </dgm:pt>
    <dgm:pt modelId="{BFF89F95-1392-4B96-84A5-0E71C7F32B29}" type="pres">
      <dgm:prSet presAssocID="{3C43A80D-D4C3-424D-BF8E-F4826DDF2CEE}" presName="spacing" presStyleCnt="0"/>
      <dgm:spPr/>
    </dgm:pt>
    <dgm:pt modelId="{D66A2BDB-EF79-4933-8A56-9B10BA6E15D1}" type="pres">
      <dgm:prSet presAssocID="{5237718D-CE25-4E1D-8912-D2B3AA14294B}" presName="composite" presStyleCnt="0"/>
      <dgm:spPr/>
    </dgm:pt>
    <dgm:pt modelId="{FB986C3B-7867-464D-8170-FA7A0CD8ED79}" type="pres">
      <dgm:prSet presAssocID="{5237718D-CE25-4E1D-8912-D2B3AA14294B}"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C9BDD0FE-9F47-470A-BAD2-29481425CF51}" type="pres">
      <dgm:prSet presAssocID="{5237718D-CE25-4E1D-8912-D2B3AA14294B}" presName="txShp" presStyleLbl="node1" presStyleIdx="1" presStyleCnt="6">
        <dgm:presLayoutVars>
          <dgm:bulletEnabled val="1"/>
        </dgm:presLayoutVars>
      </dgm:prSet>
      <dgm:spPr/>
    </dgm:pt>
    <dgm:pt modelId="{A60B9B4E-1727-4A63-A907-C91C8D51CF0A}" type="pres">
      <dgm:prSet presAssocID="{272ABB18-68BC-46FB-BBBF-7C6E004B5421}" presName="spacing" presStyleCnt="0"/>
      <dgm:spPr/>
    </dgm:pt>
    <dgm:pt modelId="{6CBE4388-8F4B-46C0-98BA-5A3F19D0F299}" type="pres">
      <dgm:prSet presAssocID="{BA2A00D0-8E5B-4EC9-9ADA-72EE8ACB5668}" presName="composite" presStyleCnt="0"/>
      <dgm:spPr/>
    </dgm:pt>
    <dgm:pt modelId="{7ABB2888-4E9B-4E2F-8F80-0AF612483527}" type="pres">
      <dgm:prSet presAssocID="{BA2A00D0-8E5B-4EC9-9ADA-72EE8ACB5668}"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1431BBC-A365-4BAF-BDC3-A7844B415A3A}" type="pres">
      <dgm:prSet presAssocID="{BA2A00D0-8E5B-4EC9-9ADA-72EE8ACB5668}" presName="txShp" presStyleLbl="node1" presStyleIdx="2" presStyleCnt="6">
        <dgm:presLayoutVars>
          <dgm:bulletEnabled val="1"/>
        </dgm:presLayoutVars>
      </dgm:prSet>
      <dgm:spPr/>
    </dgm:pt>
    <dgm:pt modelId="{714555C1-1337-4FFC-8C67-CFFD6E865EDC}" type="pres">
      <dgm:prSet presAssocID="{39CF292E-39F6-415B-9382-AC9A5D2810EC}" presName="spacing" presStyleCnt="0"/>
      <dgm:spPr/>
    </dgm:pt>
    <dgm:pt modelId="{4010E235-CDBE-4A47-B1C8-DB9273389F4D}" type="pres">
      <dgm:prSet presAssocID="{AE6149D1-4983-46AD-AC5B-D2DFB8C63D02}" presName="composite" presStyleCnt="0"/>
      <dgm:spPr/>
    </dgm:pt>
    <dgm:pt modelId="{E9F1B94C-ACCC-447F-AA39-505F86D03C42}" type="pres">
      <dgm:prSet presAssocID="{AE6149D1-4983-46AD-AC5B-D2DFB8C63D02}"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4D4C8786-000E-4167-8B1B-993A3A8711F2}" type="pres">
      <dgm:prSet presAssocID="{AE6149D1-4983-46AD-AC5B-D2DFB8C63D02}" presName="txShp" presStyleLbl="node1" presStyleIdx="3" presStyleCnt="6">
        <dgm:presLayoutVars>
          <dgm:bulletEnabled val="1"/>
        </dgm:presLayoutVars>
      </dgm:prSet>
      <dgm:spPr/>
    </dgm:pt>
    <dgm:pt modelId="{97A1C43B-A7A9-4C95-9713-DA4E52C30083}" type="pres">
      <dgm:prSet presAssocID="{674BA935-1FC3-4AFB-9E8A-DCF5D1518DB1}" presName="spacing" presStyleCnt="0"/>
      <dgm:spPr/>
    </dgm:pt>
    <dgm:pt modelId="{0426D66C-BC9C-4D81-81DA-A13E4EE6F302}" type="pres">
      <dgm:prSet presAssocID="{B30D2088-C051-45CE-92BF-9663CE3CCF6B}" presName="composite" presStyleCnt="0"/>
      <dgm:spPr/>
    </dgm:pt>
    <dgm:pt modelId="{B163F0C5-C1E3-43C3-BC2F-0E9992A5C477}" type="pres">
      <dgm:prSet presAssocID="{B30D2088-C051-45CE-92BF-9663CE3CCF6B}"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C94D58FC-004C-4733-8C86-CDD6A9C4013B}" type="pres">
      <dgm:prSet presAssocID="{B30D2088-C051-45CE-92BF-9663CE3CCF6B}" presName="txShp" presStyleLbl="node1" presStyleIdx="4" presStyleCnt="6">
        <dgm:presLayoutVars>
          <dgm:bulletEnabled val="1"/>
        </dgm:presLayoutVars>
      </dgm:prSet>
      <dgm:spPr/>
    </dgm:pt>
    <dgm:pt modelId="{CE5325A8-DFE5-4DA1-9795-603C4E8862C8}" type="pres">
      <dgm:prSet presAssocID="{80A604C4-4AB5-48E0-BD48-EEB73AE5B207}" presName="spacing" presStyleCnt="0"/>
      <dgm:spPr/>
    </dgm:pt>
    <dgm:pt modelId="{49C67265-53AD-4503-A04E-6EBD662A7D1B}" type="pres">
      <dgm:prSet presAssocID="{EDFAEC27-5D3E-40D6-A97D-BD84D0994DE7}" presName="composite" presStyleCnt="0"/>
      <dgm:spPr/>
    </dgm:pt>
    <dgm:pt modelId="{CAA883BD-3B07-477F-9821-F2AEB2134534}" type="pres">
      <dgm:prSet presAssocID="{EDFAEC27-5D3E-40D6-A97D-BD84D0994DE7}"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4E0FEA7F-7CDB-490A-AF97-30AF6A1F9C29}" type="pres">
      <dgm:prSet presAssocID="{EDFAEC27-5D3E-40D6-A97D-BD84D0994DE7}" presName="txShp" presStyleLbl="node1" presStyleIdx="5" presStyleCnt="6">
        <dgm:presLayoutVars>
          <dgm:bulletEnabled val="1"/>
        </dgm:presLayoutVars>
      </dgm:prSet>
      <dgm:spPr/>
    </dgm:pt>
  </dgm:ptLst>
  <dgm:cxnLst>
    <dgm:cxn modelId="{7114FF0C-01E7-4EAC-9482-B1A28C8EB1B1}" type="presOf" srcId="{776A5809-E1F0-47DB-8376-624B483821DD}" destId="{BD921B59-D2E4-48AE-881D-4F0599B704C4}" srcOrd="0" destOrd="0" presId="urn:microsoft.com/office/officeart/2005/8/layout/vList3"/>
    <dgm:cxn modelId="{43D2D613-85B1-41FF-AE8F-5F7B9AEFF859}" srcId="{776A5809-E1F0-47DB-8376-624B483821DD}" destId="{BA2A00D0-8E5B-4EC9-9ADA-72EE8ACB5668}" srcOrd="2" destOrd="0" parTransId="{6A5A0568-A121-460E-949F-55A1A68B9870}" sibTransId="{39CF292E-39F6-415B-9382-AC9A5D2810EC}"/>
    <dgm:cxn modelId="{97866B1A-32CB-42C3-8A56-0A977005B0B0}" type="presOf" srcId="{B30D2088-C051-45CE-92BF-9663CE3CCF6B}" destId="{C94D58FC-004C-4733-8C86-CDD6A9C4013B}" srcOrd="0" destOrd="0" presId="urn:microsoft.com/office/officeart/2005/8/layout/vList3"/>
    <dgm:cxn modelId="{D6BEC842-90DF-4FBD-B539-A03358AD4827}" srcId="{776A5809-E1F0-47DB-8376-624B483821DD}" destId="{EDFAEC27-5D3E-40D6-A97D-BD84D0994DE7}" srcOrd="5" destOrd="0" parTransId="{C4FC06DB-7C02-450E-A547-74D15841667B}" sibTransId="{D34A7B67-F5C9-4894-A898-3EB95F4AB507}"/>
    <dgm:cxn modelId="{07896165-97BF-4042-B7A1-4EB90E2D7F8F}" type="presOf" srcId="{B0E5D0EC-1A1A-487C-A64F-B1EC1A78985E}" destId="{12EFF095-6CC0-404B-B03B-CA62D1D3FF58}" srcOrd="0" destOrd="0" presId="urn:microsoft.com/office/officeart/2005/8/layout/vList3"/>
    <dgm:cxn modelId="{F14B1451-484B-4FD5-A4AF-9267C6D4F962}" srcId="{776A5809-E1F0-47DB-8376-624B483821DD}" destId="{B0E5D0EC-1A1A-487C-A64F-B1EC1A78985E}" srcOrd="0" destOrd="0" parTransId="{15BF8574-253C-449A-A82B-2347CA34DFBC}" sibTransId="{3C43A80D-D4C3-424D-BF8E-F4826DDF2CEE}"/>
    <dgm:cxn modelId="{5D413F90-0431-49DE-B30E-0D8EDA7A3130}" type="presOf" srcId="{EDFAEC27-5D3E-40D6-A97D-BD84D0994DE7}" destId="{4E0FEA7F-7CDB-490A-AF97-30AF6A1F9C29}" srcOrd="0" destOrd="0" presId="urn:microsoft.com/office/officeart/2005/8/layout/vList3"/>
    <dgm:cxn modelId="{B29C70B1-1488-42CB-BB1B-F413F2273D17}" srcId="{776A5809-E1F0-47DB-8376-624B483821DD}" destId="{AE6149D1-4983-46AD-AC5B-D2DFB8C63D02}" srcOrd="3" destOrd="0" parTransId="{CAD00276-1A3B-403F-9AF1-5F45276576DA}" sibTransId="{674BA935-1FC3-4AFB-9E8A-DCF5D1518DB1}"/>
    <dgm:cxn modelId="{29C6C2B2-EEA2-46D4-A72D-D3415DAF1CCE}" type="presOf" srcId="{BA2A00D0-8E5B-4EC9-9ADA-72EE8ACB5668}" destId="{71431BBC-A365-4BAF-BDC3-A7844B415A3A}" srcOrd="0" destOrd="0" presId="urn:microsoft.com/office/officeart/2005/8/layout/vList3"/>
    <dgm:cxn modelId="{F79661DC-CB23-4EFC-ABE9-23F6D7624655}" type="presOf" srcId="{AE6149D1-4983-46AD-AC5B-D2DFB8C63D02}" destId="{4D4C8786-000E-4167-8B1B-993A3A8711F2}" srcOrd="0" destOrd="0" presId="urn:microsoft.com/office/officeart/2005/8/layout/vList3"/>
    <dgm:cxn modelId="{4DC36AEF-4C4C-4603-AC64-8B2E07A13B47}" type="presOf" srcId="{5237718D-CE25-4E1D-8912-D2B3AA14294B}" destId="{C9BDD0FE-9F47-470A-BAD2-29481425CF51}" srcOrd="0" destOrd="0" presId="urn:microsoft.com/office/officeart/2005/8/layout/vList3"/>
    <dgm:cxn modelId="{F1ECA9F9-4052-4CDD-BBEC-2EFAC4E5ACE8}" srcId="{776A5809-E1F0-47DB-8376-624B483821DD}" destId="{B30D2088-C051-45CE-92BF-9663CE3CCF6B}" srcOrd="4" destOrd="0" parTransId="{0C96481F-C48C-4674-BEA7-6578DB5D28D6}" sibTransId="{80A604C4-4AB5-48E0-BD48-EEB73AE5B207}"/>
    <dgm:cxn modelId="{0DAC73FA-AA88-4676-A5AF-AA0348F494D2}" srcId="{776A5809-E1F0-47DB-8376-624B483821DD}" destId="{5237718D-CE25-4E1D-8912-D2B3AA14294B}" srcOrd="1" destOrd="0" parTransId="{21829D52-DE56-44BC-9527-A64473AA35AF}" sibTransId="{272ABB18-68BC-46FB-BBBF-7C6E004B5421}"/>
    <dgm:cxn modelId="{23049A19-E62F-419B-8B8F-BA0FB0A7D53D}" type="presParOf" srcId="{BD921B59-D2E4-48AE-881D-4F0599B704C4}" destId="{ED4B1F87-E86C-456A-B0D0-C0932660034F}" srcOrd="0" destOrd="0" presId="urn:microsoft.com/office/officeart/2005/8/layout/vList3"/>
    <dgm:cxn modelId="{8D7C6251-AFBE-4815-8C85-5087F6E4FDFC}" type="presParOf" srcId="{ED4B1F87-E86C-456A-B0D0-C0932660034F}" destId="{CDE8F89C-A8B8-4874-BD51-4D2578FEFC90}" srcOrd="0" destOrd="0" presId="urn:microsoft.com/office/officeart/2005/8/layout/vList3"/>
    <dgm:cxn modelId="{11FA4274-3772-440F-AB5C-4029133B3682}" type="presParOf" srcId="{ED4B1F87-E86C-456A-B0D0-C0932660034F}" destId="{12EFF095-6CC0-404B-B03B-CA62D1D3FF58}" srcOrd="1" destOrd="0" presId="urn:microsoft.com/office/officeart/2005/8/layout/vList3"/>
    <dgm:cxn modelId="{2D7E95F1-4DE6-4084-9810-76F88FF2985D}" type="presParOf" srcId="{BD921B59-D2E4-48AE-881D-4F0599B704C4}" destId="{BFF89F95-1392-4B96-84A5-0E71C7F32B29}" srcOrd="1" destOrd="0" presId="urn:microsoft.com/office/officeart/2005/8/layout/vList3"/>
    <dgm:cxn modelId="{BADC9113-75FD-45C2-A804-6582F1DAF231}" type="presParOf" srcId="{BD921B59-D2E4-48AE-881D-4F0599B704C4}" destId="{D66A2BDB-EF79-4933-8A56-9B10BA6E15D1}" srcOrd="2" destOrd="0" presId="urn:microsoft.com/office/officeart/2005/8/layout/vList3"/>
    <dgm:cxn modelId="{94859B30-FF15-4766-B00B-8F70F27E12C6}" type="presParOf" srcId="{D66A2BDB-EF79-4933-8A56-9B10BA6E15D1}" destId="{FB986C3B-7867-464D-8170-FA7A0CD8ED79}" srcOrd="0" destOrd="0" presId="urn:microsoft.com/office/officeart/2005/8/layout/vList3"/>
    <dgm:cxn modelId="{F6CBB857-45D0-409C-A891-128EEBB26E3E}" type="presParOf" srcId="{D66A2BDB-EF79-4933-8A56-9B10BA6E15D1}" destId="{C9BDD0FE-9F47-470A-BAD2-29481425CF51}" srcOrd="1" destOrd="0" presId="urn:microsoft.com/office/officeart/2005/8/layout/vList3"/>
    <dgm:cxn modelId="{F1D08917-B0B8-406E-A5BA-686EC13D8F32}" type="presParOf" srcId="{BD921B59-D2E4-48AE-881D-4F0599B704C4}" destId="{A60B9B4E-1727-4A63-A907-C91C8D51CF0A}" srcOrd="3" destOrd="0" presId="urn:microsoft.com/office/officeart/2005/8/layout/vList3"/>
    <dgm:cxn modelId="{5FD63219-4850-41EA-8B7B-2779ED1BD305}" type="presParOf" srcId="{BD921B59-D2E4-48AE-881D-4F0599B704C4}" destId="{6CBE4388-8F4B-46C0-98BA-5A3F19D0F299}" srcOrd="4" destOrd="0" presId="urn:microsoft.com/office/officeart/2005/8/layout/vList3"/>
    <dgm:cxn modelId="{337D828C-6CDC-464C-93CB-098AB88FC6A0}" type="presParOf" srcId="{6CBE4388-8F4B-46C0-98BA-5A3F19D0F299}" destId="{7ABB2888-4E9B-4E2F-8F80-0AF612483527}" srcOrd="0" destOrd="0" presId="urn:microsoft.com/office/officeart/2005/8/layout/vList3"/>
    <dgm:cxn modelId="{777498F1-E3CF-4A4C-9C84-CD2650FD796B}" type="presParOf" srcId="{6CBE4388-8F4B-46C0-98BA-5A3F19D0F299}" destId="{71431BBC-A365-4BAF-BDC3-A7844B415A3A}" srcOrd="1" destOrd="0" presId="urn:microsoft.com/office/officeart/2005/8/layout/vList3"/>
    <dgm:cxn modelId="{FCE18397-D781-4FAE-8D7B-61E75C58E36F}" type="presParOf" srcId="{BD921B59-D2E4-48AE-881D-4F0599B704C4}" destId="{714555C1-1337-4FFC-8C67-CFFD6E865EDC}" srcOrd="5" destOrd="0" presId="urn:microsoft.com/office/officeart/2005/8/layout/vList3"/>
    <dgm:cxn modelId="{F8403EB5-5CAE-4BA0-9134-BDC0C2F3D180}" type="presParOf" srcId="{BD921B59-D2E4-48AE-881D-4F0599B704C4}" destId="{4010E235-CDBE-4A47-B1C8-DB9273389F4D}" srcOrd="6" destOrd="0" presId="urn:microsoft.com/office/officeart/2005/8/layout/vList3"/>
    <dgm:cxn modelId="{D97DB34B-0163-4B15-A927-3F70CFF083BE}" type="presParOf" srcId="{4010E235-CDBE-4A47-B1C8-DB9273389F4D}" destId="{E9F1B94C-ACCC-447F-AA39-505F86D03C42}" srcOrd="0" destOrd="0" presId="urn:microsoft.com/office/officeart/2005/8/layout/vList3"/>
    <dgm:cxn modelId="{160B3A33-5B17-4C8E-880F-5431D70F3F03}" type="presParOf" srcId="{4010E235-CDBE-4A47-B1C8-DB9273389F4D}" destId="{4D4C8786-000E-4167-8B1B-993A3A8711F2}" srcOrd="1" destOrd="0" presId="urn:microsoft.com/office/officeart/2005/8/layout/vList3"/>
    <dgm:cxn modelId="{BD69B794-0FDB-48AE-9C23-DD9E6312BB3E}" type="presParOf" srcId="{BD921B59-D2E4-48AE-881D-4F0599B704C4}" destId="{97A1C43B-A7A9-4C95-9713-DA4E52C30083}" srcOrd="7" destOrd="0" presId="urn:microsoft.com/office/officeart/2005/8/layout/vList3"/>
    <dgm:cxn modelId="{C8E0F6B9-3566-4A78-8A3D-7766D76FB1AB}" type="presParOf" srcId="{BD921B59-D2E4-48AE-881D-4F0599B704C4}" destId="{0426D66C-BC9C-4D81-81DA-A13E4EE6F302}" srcOrd="8" destOrd="0" presId="urn:microsoft.com/office/officeart/2005/8/layout/vList3"/>
    <dgm:cxn modelId="{41305D8B-0A31-4BC4-A55D-54FDD33D882B}" type="presParOf" srcId="{0426D66C-BC9C-4D81-81DA-A13E4EE6F302}" destId="{B163F0C5-C1E3-43C3-BC2F-0E9992A5C477}" srcOrd="0" destOrd="0" presId="urn:microsoft.com/office/officeart/2005/8/layout/vList3"/>
    <dgm:cxn modelId="{29806EA9-75FA-4A3A-9FFA-D5B327D84DEF}" type="presParOf" srcId="{0426D66C-BC9C-4D81-81DA-A13E4EE6F302}" destId="{C94D58FC-004C-4733-8C86-CDD6A9C4013B}" srcOrd="1" destOrd="0" presId="urn:microsoft.com/office/officeart/2005/8/layout/vList3"/>
    <dgm:cxn modelId="{960E32E1-8A2C-4CBE-B830-9BE3F1FA7396}" type="presParOf" srcId="{BD921B59-D2E4-48AE-881D-4F0599B704C4}" destId="{CE5325A8-DFE5-4DA1-9795-603C4E8862C8}" srcOrd="9" destOrd="0" presId="urn:microsoft.com/office/officeart/2005/8/layout/vList3"/>
    <dgm:cxn modelId="{79ED5C02-5230-45C4-AA1A-ABD050901C3F}" type="presParOf" srcId="{BD921B59-D2E4-48AE-881D-4F0599B704C4}" destId="{49C67265-53AD-4503-A04E-6EBD662A7D1B}" srcOrd="10" destOrd="0" presId="urn:microsoft.com/office/officeart/2005/8/layout/vList3"/>
    <dgm:cxn modelId="{094746A2-96A0-4A85-8F43-5C9C62E1663F}" type="presParOf" srcId="{49C67265-53AD-4503-A04E-6EBD662A7D1B}" destId="{CAA883BD-3B07-477F-9821-F2AEB2134534}" srcOrd="0" destOrd="0" presId="urn:microsoft.com/office/officeart/2005/8/layout/vList3"/>
    <dgm:cxn modelId="{202F721D-9334-48B1-9BFC-A0F90B879CEB}" type="presParOf" srcId="{49C67265-53AD-4503-A04E-6EBD662A7D1B}" destId="{4E0FEA7F-7CDB-490A-AF97-30AF6A1F9C2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A5809-E1F0-47DB-8376-624B483821DD}" type="doc">
      <dgm:prSet loTypeId="urn:microsoft.com/office/officeart/2005/8/layout/vList3" loCatId="picture" qsTypeId="urn:microsoft.com/office/officeart/2005/8/quickstyle/simple1" qsCatId="simple" csTypeId="urn:microsoft.com/office/officeart/2005/8/colors/colorful3" csCatId="colorful" phldr="1"/>
      <dgm:spPr/>
    </dgm:pt>
    <dgm:pt modelId="{B0E5D0EC-1A1A-487C-A64F-B1EC1A78985E}">
      <dgm:prSet phldrT="[Texto]"/>
      <dgm:spPr/>
      <dgm:t>
        <a:bodyPr/>
        <a:lstStyle/>
        <a:p>
          <a:r>
            <a:rPr lang="es-CO" dirty="0"/>
            <a:t>Día adicional licencia de luto: </a:t>
          </a:r>
          <a:r>
            <a:rPr lang="es-CO" b="1" dirty="0"/>
            <a:t>1</a:t>
          </a:r>
        </a:p>
      </dgm:t>
    </dgm:pt>
    <dgm:pt modelId="{15BF8574-253C-449A-A82B-2347CA34DFBC}" type="parTrans" cxnId="{F14B1451-484B-4FD5-A4AF-9267C6D4F962}">
      <dgm:prSet/>
      <dgm:spPr/>
      <dgm:t>
        <a:bodyPr/>
        <a:lstStyle/>
        <a:p>
          <a:endParaRPr lang="es-CO"/>
        </a:p>
      </dgm:t>
    </dgm:pt>
    <dgm:pt modelId="{3C43A80D-D4C3-424D-BF8E-F4826DDF2CEE}" type="sibTrans" cxnId="{F14B1451-484B-4FD5-A4AF-9267C6D4F962}">
      <dgm:prSet/>
      <dgm:spPr/>
      <dgm:t>
        <a:bodyPr/>
        <a:lstStyle/>
        <a:p>
          <a:endParaRPr lang="es-CO"/>
        </a:p>
      </dgm:t>
    </dgm:pt>
    <dgm:pt modelId="{5237718D-CE25-4E1D-8912-D2B3AA14294B}">
      <dgm:prSet phldrT="[Texto]"/>
      <dgm:spPr/>
      <dgm:t>
        <a:bodyPr/>
        <a:lstStyle/>
        <a:p>
          <a:r>
            <a:rPr lang="es-CO" dirty="0"/>
            <a:t>Acompañamiento citas médicas padres: </a:t>
          </a:r>
          <a:r>
            <a:rPr lang="es-CO" b="1" dirty="0"/>
            <a:t>44</a:t>
          </a:r>
        </a:p>
      </dgm:t>
    </dgm:pt>
    <dgm:pt modelId="{21829D52-DE56-44BC-9527-A64473AA35AF}" type="parTrans" cxnId="{0DAC73FA-AA88-4676-A5AF-AA0348F494D2}">
      <dgm:prSet/>
      <dgm:spPr/>
      <dgm:t>
        <a:bodyPr/>
        <a:lstStyle/>
        <a:p>
          <a:endParaRPr lang="es-CO"/>
        </a:p>
      </dgm:t>
    </dgm:pt>
    <dgm:pt modelId="{272ABB18-68BC-46FB-BBBF-7C6E004B5421}" type="sibTrans" cxnId="{0DAC73FA-AA88-4676-A5AF-AA0348F494D2}">
      <dgm:prSet/>
      <dgm:spPr/>
      <dgm:t>
        <a:bodyPr/>
        <a:lstStyle/>
        <a:p>
          <a:endParaRPr lang="es-CO"/>
        </a:p>
      </dgm:t>
    </dgm:pt>
    <dgm:pt modelId="{BA2A00D0-8E5B-4EC9-9ADA-72EE8ACB5668}">
      <dgm:prSet phldrT="[Texto]"/>
      <dgm:spPr/>
      <dgm:t>
        <a:bodyPr/>
        <a:lstStyle/>
        <a:p>
          <a:r>
            <a:rPr lang="es-CO" dirty="0"/>
            <a:t>Acompañamiento citas médicas hijos: </a:t>
          </a:r>
          <a:r>
            <a:rPr lang="es-CO" b="1" dirty="0"/>
            <a:t>57</a:t>
          </a:r>
        </a:p>
      </dgm:t>
    </dgm:pt>
    <dgm:pt modelId="{6A5A0568-A121-460E-949F-55A1A68B9870}" type="parTrans" cxnId="{43D2D613-85B1-41FF-AE8F-5F7B9AEFF859}">
      <dgm:prSet/>
      <dgm:spPr/>
      <dgm:t>
        <a:bodyPr/>
        <a:lstStyle/>
        <a:p>
          <a:endParaRPr lang="es-CO"/>
        </a:p>
      </dgm:t>
    </dgm:pt>
    <dgm:pt modelId="{39CF292E-39F6-415B-9382-AC9A5D2810EC}" type="sibTrans" cxnId="{43D2D613-85B1-41FF-AE8F-5F7B9AEFF859}">
      <dgm:prSet/>
      <dgm:spPr/>
      <dgm:t>
        <a:bodyPr/>
        <a:lstStyle/>
        <a:p>
          <a:endParaRPr lang="es-CO"/>
        </a:p>
      </dgm:t>
    </dgm:pt>
    <dgm:pt modelId="{AE6149D1-4983-46AD-AC5B-D2DFB8C63D02}">
      <dgm:prSet phldrT="[Texto]"/>
      <dgm:spPr/>
      <dgm:t>
        <a:bodyPr/>
        <a:lstStyle/>
        <a:p>
          <a:r>
            <a:rPr lang="es-CO" dirty="0"/>
            <a:t>Cuidado especial animales de compañía: </a:t>
          </a:r>
          <a:r>
            <a:rPr lang="es-CO" b="1" dirty="0"/>
            <a:t>8</a:t>
          </a:r>
        </a:p>
      </dgm:t>
    </dgm:pt>
    <dgm:pt modelId="{CAD00276-1A3B-403F-9AF1-5F45276576DA}" type="parTrans" cxnId="{B29C70B1-1488-42CB-BB1B-F413F2273D17}">
      <dgm:prSet/>
      <dgm:spPr/>
      <dgm:t>
        <a:bodyPr/>
        <a:lstStyle/>
        <a:p>
          <a:endParaRPr lang="es-CO"/>
        </a:p>
      </dgm:t>
    </dgm:pt>
    <dgm:pt modelId="{674BA935-1FC3-4AFB-9E8A-DCF5D1518DB1}" type="sibTrans" cxnId="{B29C70B1-1488-42CB-BB1B-F413F2273D17}">
      <dgm:prSet/>
      <dgm:spPr/>
      <dgm:t>
        <a:bodyPr/>
        <a:lstStyle/>
        <a:p>
          <a:endParaRPr lang="es-CO"/>
        </a:p>
      </dgm:t>
    </dgm:pt>
    <dgm:pt modelId="{B30D2088-C051-45CE-92BF-9663CE3CCF6B}">
      <dgm:prSet phldrT="[Texto]"/>
      <dgm:spPr/>
      <dgm:t>
        <a:bodyPr/>
        <a:lstStyle/>
        <a:p>
          <a:r>
            <a:rPr lang="es-CO" dirty="0"/>
            <a:t>Fallecimiento animal de compañía: </a:t>
          </a:r>
          <a:r>
            <a:rPr lang="es-CO" b="1" dirty="0"/>
            <a:t>4</a:t>
          </a:r>
        </a:p>
      </dgm:t>
    </dgm:pt>
    <dgm:pt modelId="{0C96481F-C48C-4674-BEA7-6578DB5D28D6}" type="parTrans" cxnId="{F1ECA9F9-4052-4CDD-BBEC-2EFAC4E5ACE8}">
      <dgm:prSet/>
      <dgm:spPr/>
      <dgm:t>
        <a:bodyPr/>
        <a:lstStyle/>
        <a:p>
          <a:endParaRPr lang="es-CO"/>
        </a:p>
      </dgm:t>
    </dgm:pt>
    <dgm:pt modelId="{80A604C4-4AB5-48E0-BD48-EEB73AE5B207}" type="sibTrans" cxnId="{F1ECA9F9-4052-4CDD-BBEC-2EFAC4E5ACE8}">
      <dgm:prSet/>
      <dgm:spPr/>
      <dgm:t>
        <a:bodyPr/>
        <a:lstStyle/>
        <a:p>
          <a:endParaRPr lang="es-CO"/>
        </a:p>
      </dgm:t>
    </dgm:pt>
    <dgm:pt modelId="{EDFAEC27-5D3E-40D6-A97D-BD84D0994DE7}">
      <dgm:prSet phldrT="[Texto]"/>
      <dgm:spPr/>
      <dgm:t>
        <a:bodyPr/>
        <a:lstStyle/>
        <a:p>
          <a:r>
            <a:rPr lang="es-CO" dirty="0"/>
            <a:t>Día Rosa: </a:t>
          </a:r>
          <a:r>
            <a:rPr lang="es-CO" b="1" dirty="0"/>
            <a:t>54</a:t>
          </a:r>
        </a:p>
      </dgm:t>
    </dgm:pt>
    <dgm:pt modelId="{C4FC06DB-7C02-450E-A547-74D15841667B}" type="parTrans" cxnId="{D6BEC842-90DF-4FBD-B539-A03358AD4827}">
      <dgm:prSet/>
      <dgm:spPr/>
      <dgm:t>
        <a:bodyPr/>
        <a:lstStyle/>
        <a:p>
          <a:endParaRPr lang="es-CO"/>
        </a:p>
      </dgm:t>
    </dgm:pt>
    <dgm:pt modelId="{D34A7B67-F5C9-4894-A898-3EB95F4AB507}" type="sibTrans" cxnId="{D6BEC842-90DF-4FBD-B539-A03358AD4827}">
      <dgm:prSet/>
      <dgm:spPr/>
      <dgm:t>
        <a:bodyPr/>
        <a:lstStyle/>
        <a:p>
          <a:endParaRPr lang="es-CO"/>
        </a:p>
      </dgm:t>
    </dgm:pt>
    <dgm:pt modelId="{BD921B59-D2E4-48AE-881D-4F0599B704C4}" type="pres">
      <dgm:prSet presAssocID="{776A5809-E1F0-47DB-8376-624B483821DD}" presName="linearFlow" presStyleCnt="0">
        <dgm:presLayoutVars>
          <dgm:dir/>
          <dgm:resizeHandles val="exact"/>
        </dgm:presLayoutVars>
      </dgm:prSet>
      <dgm:spPr/>
    </dgm:pt>
    <dgm:pt modelId="{ED4B1F87-E86C-456A-B0D0-C0932660034F}" type="pres">
      <dgm:prSet presAssocID="{B0E5D0EC-1A1A-487C-A64F-B1EC1A78985E}" presName="composite" presStyleCnt="0"/>
      <dgm:spPr/>
    </dgm:pt>
    <dgm:pt modelId="{CDE8F89C-A8B8-4874-BD51-4D2578FEFC90}" type="pres">
      <dgm:prSet presAssocID="{B0E5D0EC-1A1A-487C-A64F-B1EC1A78985E}"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2EFF095-6CC0-404B-B03B-CA62D1D3FF58}" type="pres">
      <dgm:prSet presAssocID="{B0E5D0EC-1A1A-487C-A64F-B1EC1A78985E}" presName="txShp" presStyleLbl="node1" presStyleIdx="0" presStyleCnt="6">
        <dgm:presLayoutVars>
          <dgm:bulletEnabled val="1"/>
        </dgm:presLayoutVars>
      </dgm:prSet>
      <dgm:spPr/>
    </dgm:pt>
    <dgm:pt modelId="{BFF89F95-1392-4B96-84A5-0E71C7F32B29}" type="pres">
      <dgm:prSet presAssocID="{3C43A80D-D4C3-424D-BF8E-F4826DDF2CEE}" presName="spacing" presStyleCnt="0"/>
      <dgm:spPr/>
    </dgm:pt>
    <dgm:pt modelId="{D66A2BDB-EF79-4933-8A56-9B10BA6E15D1}" type="pres">
      <dgm:prSet presAssocID="{5237718D-CE25-4E1D-8912-D2B3AA14294B}" presName="composite" presStyleCnt="0"/>
      <dgm:spPr/>
    </dgm:pt>
    <dgm:pt modelId="{FB986C3B-7867-464D-8170-FA7A0CD8ED79}" type="pres">
      <dgm:prSet presAssocID="{5237718D-CE25-4E1D-8912-D2B3AA14294B}"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C9BDD0FE-9F47-470A-BAD2-29481425CF51}" type="pres">
      <dgm:prSet presAssocID="{5237718D-CE25-4E1D-8912-D2B3AA14294B}" presName="txShp" presStyleLbl="node1" presStyleIdx="1" presStyleCnt="6">
        <dgm:presLayoutVars>
          <dgm:bulletEnabled val="1"/>
        </dgm:presLayoutVars>
      </dgm:prSet>
      <dgm:spPr/>
    </dgm:pt>
    <dgm:pt modelId="{A60B9B4E-1727-4A63-A907-C91C8D51CF0A}" type="pres">
      <dgm:prSet presAssocID="{272ABB18-68BC-46FB-BBBF-7C6E004B5421}" presName="spacing" presStyleCnt="0"/>
      <dgm:spPr/>
    </dgm:pt>
    <dgm:pt modelId="{6CBE4388-8F4B-46C0-98BA-5A3F19D0F299}" type="pres">
      <dgm:prSet presAssocID="{BA2A00D0-8E5B-4EC9-9ADA-72EE8ACB5668}" presName="composite" presStyleCnt="0"/>
      <dgm:spPr/>
    </dgm:pt>
    <dgm:pt modelId="{7ABB2888-4E9B-4E2F-8F80-0AF612483527}" type="pres">
      <dgm:prSet presAssocID="{BA2A00D0-8E5B-4EC9-9ADA-72EE8ACB5668}"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1431BBC-A365-4BAF-BDC3-A7844B415A3A}" type="pres">
      <dgm:prSet presAssocID="{BA2A00D0-8E5B-4EC9-9ADA-72EE8ACB5668}" presName="txShp" presStyleLbl="node1" presStyleIdx="2" presStyleCnt="6">
        <dgm:presLayoutVars>
          <dgm:bulletEnabled val="1"/>
        </dgm:presLayoutVars>
      </dgm:prSet>
      <dgm:spPr/>
    </dgm:pt>
    <dgm:pt modelId="{714555C1-1337-4FFC-8C67-CFFD6E865EDC}" type="pres">
      <dgm:prSet presAssocID="{39CF292E-39F6-415B-9382-AC9A5D2810EC}" presName="spacing" presStyleCnt="0"/>
      <dgm:spPr/>
    </dgm:pt>
    <dgm:pt modelId="{4010E235-CDBE-4A47-B1C8-DB9273389F4D}" type="pres">
      <dgm:prSet presAssocID="{AE6149D1-4983-46AD-AC5B-D2DFB8C63D02}" presName="composite" presStyleCnt="0"/>
      <dgm:spPr/>
    </dgm:pt>
    <dgm:pt modelId="{E9F1B94C-ACCC-447F-AA39-505F86D03C42}" type="pres">
      <dgm:prSet presAssocID="{AE6149D1-4983-46AD-AC5B-D2DFB8C63D02}"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4D4C8786-000E-4167-8B1B-993A3A8711F2}" type="pres">
      <dgm:prSet presAssocID="{AE6149D1-4983-46AD-AC5B-D2DFB8C63D02}" presName="txShp" presStyleLbl="node1" presStyleIdx="3" presStyleCnt="6">
        <dgm:presLayoutVars>
          <dgm:bulletEnabled val="1"/>
        </dgm:presLayoutVars>
      </dgm:prSet>
      <dgm:spPr/>
    </dgm:pt>
    <dgm:pt modelId="{97A1C43B-A7A9-4C95-9713-DA4E52C30083}" type="pres">
      <dgm:prSet presAssocID="{674BA935-1FC3-4AFB-9E8A-DCF5D1518DB1}" presName="spacing" presStyleCnt="0"/>
      <dgm:spPr/>
    </dgm:pt>
    <dgm:pt modelId="{0426D66C-BC9C-4D81-81DA-A13E4EE6F302}" type="pres">
      <dgm:prSet presAssocID="{B30D2088-C051-45CE-92BF-9663CE3CCF6B}" presName="composite" presStyleCnt="0"/>
      <dgm:spPr/>
    </dgm:pt>
    <dgm:pt modelId="{B163F0C5-C1E3-43C3-BC2F-0E9992A5C477}" type="pres">
      <dgm:prSet presAssocID="{B30D2088-C051-45CE-92BF-9663CE3CCF6B}"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C94D58FC-004C-4733-8C86-CDD6A9C4013B}" type="pres">
      <dgm:prSet presAssocID="{B30D2088-C051-45CE-92BF-9663CE3CCF6B}" presName="txShp" presStyleLbl="node1" presStyleIdx="4" presStyleCnt="6">
        <dgm:presLayoutVars>
          <dgm:bulletEnabled val="1"/>
        </dgm:presLayoutVars>
      </dgm:prSet>
      <dgm:spPr/>
    </dgm:pt>
    <dgm:pt modelId="{CE5325A8-DFE5-4DA1-9795-603C4E8862C8}" type="pres">
      <dgm:prSet presAssocID="{80A604C4-4AB5-48E0-BD48-EEB73AE5B207}" presName="spacing" presStyleCnt="0"/>
      <dgm:spPr/>
    </dgm:pt>
    <dgm:pt modelId="{49C67265-53AD-4503-A04E-6EBD662A7D1B}" type="pres">
      <dgm:prSet presAssocID="{EDFAEC27-5D3E-40D6-A97D-BD84D0994DE7}" presName="composite" presStyleCnt="0"/>
      <dgm:spPr/>
    </dgm:pt>
    <dgm:pt modelId="{CAA883BD-3B07-477F-9821-F2AEB2134534}" type="pres">
      <dgm:prSet presAssocID="{EDFAEC27-5D3E-40D6-A97D-BD84D0994DE7}"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4E0FEA7F-7CDB-490A-AF97-30AF6A1F9C29}" type="pres">
      <dgm:prSet presAssocID="{EDFAEC27-5D3E-40D6-A97D-BD84D0994DE7}" presName="txShp" presStyleLbl="node1" presStyleIdx="5" presStyleCnt="6">
        <dgm:presLayoutVars>
          <dgm:bulletEnabled val="1"/>
        </dgm:presLayoutVars>
      </dgm:prSet>
      <dgm:spPr/>
    </dgm:pt>
  </dgm:ptLst>
  <dgm:cxnLst>
    <dgm:cxn modelId="{7114FF0C-01E7-4EAC-9482-B1A28C8EB1B1}" type="presOf" srcId="{776A5809-E1F0-47DB-8376-624B483821DD}" destId="{BD921B59-D2E4-48AE-881D-4F0599B704C4}" srcOrd="0" destOrd="0" presId="urn:microsoft.com/office/officeart/2005/8/layout/vList3"/>
    <dgm:cxn modelId="{43D2D613-85B1-41FF-AE8F-5F7B9AEFF859}" srcId="{776A5809-E1F0-47DB-8376-624B483821DD}" destId="{BA2A00D0-8E5B-4EC9-9ADA-72EE8ACB5668}" srcOrd="2" destOrd="0" parTransId="{6A5A0568-A121-460E-949F-55A1A68B9870}" sibTransId="{39CF292E-39F6-415B-9382-AC9A5D2810EC}"/>
    <dgm:cxn modelId="{97866B1A-32CB-42C3-8A56-0A977005B0B0}" type="presOf" srcId="{B30D2088-C051-45CE-92BF-9663CE3CCF6B}" destId="{C94D58FC-004C-4733-8C86-CDD6A9C4013B}" srcOrd="0" destOrd="0" presId="urn:microsoft.com/office/officeart/2005/8/layout/vList3"/>
    <dgm:cxn modelId="{D6BEC842-90DF-4FBD-B539-A03358AD4827}" srcId="{776A5809-E1F0-47DB-8376-624B483821DD}" destId="{EDFAEC27-5D3E-40D6-A97D-BD84D0994DE7}" srcOrd="5" destOrd="0" parTransId="{C4FC06DB-7C02-450E-A547-74D15841667B}" sibTransId="{D34A7B67-F5C9-4894-A898-3EB95F4AB507}"/>
    <dgm:cxn modelId="{07896165-97BF-4042-B7A1-4EB90E2D7F8F}" type="presOf" srcId="{B0E5D0EC-1A1A-487C-A64F-B1EC1A78985E}" destId="{12EFF095-6CC0-404B-B03B-CA62D1D3FF58}" srcOrd="0" destOrd="0" presId="urn:microsoft.com/office/officeart/2005/8/layout/vList3"/>
    <dgm:cxn modelId="{F14B1451-484B-4FD5-A4AF-9267C6D4F962}" srcId="{776A5809-E1F0-47DB-8376-624B483821DD}" destId="{B0E5D0EC-1A1A-487C-A64F-B1EC1A78985E}" srcOrd="0" destOrd="0" parTransId="{15BF8574-253C-449A-A82B-2347CA34DFBC}" sibTransId="{3C43A80D-D4C3-424D-BF8E-F4826DDF2CEE}"/>
    <dgm:cxn modelId="{5D413F90-0431-49DE-B30E-0D8EDA7A3130}" type="presOf" srcId="{EDFAEC27-5D3E-40D6-A97D-BD84D0994DE7}" destId="{4E0FEA7F-7CDB-490A-AF97-30AF6A1F9C29}" srcOrd="0" destOrd="0" presId="urn:microsoft.com/office/officeart/2005/8/layout/vList3"/>
    <dgm:cxn modelId="{B29C70B1-1488-42CB-BB1B-F413F2273D17}" srcId="{776A5809-E1F0-47DB-8376-624B483821DD}" destId="{AE6149D1-4983-46AD-AC5B-D2DFB8C63D02}" srcOrd="3" destOrd="0" parTransId="{CAD00276-1A3B-403F-9AF1-5F45276576DA}" sibTransId="{674BA935-1FC3-4AFB-9E8A-DCF5D1518DB1}"/>
    <dgm:cxn modelId="{29C6C2B2-EEA2-46D4-A72D-D3415DAF1CCE}" type="presOf" srcId="{BA2A00D0-8E5B-4EC9-9ADA-72EE8ACB5668}" destId="{71431BBC-A365-4BAF-BDC3-A7844B415A3A}" srcOrd="0" destOrd="0" presId="urn:microsoft.com/office/officeart/2005/8/layout/vList3"/>
    <dgm:cxn modelId="{F79661DC-CB23-4EFC-ABE9-23F6D7624655}" type="presOf" srcId="{AE6149D1-4983-46AD-AC5B-D2DFB8C63D02}" destId="{4D4C8786-000E-4167-8B1B-993A3A8711F2}" srcOrd="0" destOrd="0" presId="urn:microsoft.com/office/officeart/2005/8/layout/vList3"/>
    <dgm:cxn modelId="{4DC36AEF-4C4C-4603-AC64-8B2E07A13B47}" type="presOf" srcId="{5237718D-CE25-4E1D-8912-D2B3AA14294B}" destId="{C9BDD0FE-9F47-470A-BAD2-29481425CF51}" srcOrd="0" destOrd="0" presId="urn:microsoft.com/office/officeart/2005/8/layout/vList3"/>
    <dgm:cxn modelId="{F1ECA9F9-4052-4CDD-BBEC-2EFAC4E5ACE8}" srcId="{776A5809-E1F0-47DB-8376-624B483821DD}" destId="{B30D2088-C051-45CE-92BF-9663CE3CCF6B}" srcOrd="4" destOrd="0" parTransId="{0C96481F-C48C-4674-BEA7-6578DB5D28D6}" sibTransId="{80A604C4-4AB5-48E0-BD48-EEB73AE5B207}"/>
    <dgm:cxn modelId="{0DAC73FA-AA88-4676-A5AF-AA0348F494D2}" srcId="{776A5809-E1F0-47DB-8376-624B483821DD}" destId="{5237718D-CE25-4E1D-8912-D2B3AA14294B}" srcOrd="1" destOrd="0" parTransId="{21829D52-DE56-44BC-9527-A64473AA35AF}" sibTransId="{272ABB18-68BC-46FB-BBBF-7C6E004B5421}"/>
    <dgm:cxn modelId="{23049A19-E62F-419B-8B8F-BA0FB0A7D53D}" type="presParOf" srcId="{BD921B59-D2E4-48AE-881D-4F0599B704C4}" destId="{ED4B1F87-E86C-456A-B0D0-C0932660034F}" srcOrd="0" destOrd="0" presId="urn:microsoft.com/office/officeart/2005/8/layout/vList3"/>
    <dgm:cxn modelId="{8D7C6251-AFBE-4815-8C85-5087F6E4FDFC}" type="presParOf" srcId="{ED4B1F87-E86C-456A-B0D0-C0932660034F}" destId="{CDE8F89C-A8B8-4874-BD51-4D2578FEFC90}" srcOrd="0" destOrd="0" presId="urn:microsoft.com/office/officeart/2005/8/layout/vList3"/>
    <dgm:cxn modelId="{11FA4274-3772-440F-AB5C-4029133B3682}" type="presParOf" srcId="{ED4B1F87-E86C-456A-B0D0-C0932660034F}" destId="{12EFF095-6CC0-404B-B03B-CA62D1D3FF58}" srcOrd="1" destOrd="0" presId="urn:microsoft.com/office/officeart/2005/8/layout/vList3"/>
    <dgm:cxn modelId="{2D7E95F1-4DE6-4084-9810-76F88FF2985D}" type="presParOf" srcId="{BD921B59-D2E4-48AE-881D-4F0599B704C4}" destId="{BFF89F95-1392-4B96-84A5-0E71C7F32B29}" srcOrd="1" destOrd="0" presId="urn:microsoft.com/office/officeart/2005/8/layout/vList3"/>
    <dgm:cxn modelId="{BADC9113-75FD-45C2-A804-6582F1DAF231}" type="presParOf" srcId="{BD921B59-D2E4-48AE-881D-4F0599B704C4}" destId="{D66A2BDB-EF79-4933-8A56-9B10BA6E15D1}" srcOrd="2" destOrd="0" presId="urn:microsoft.com/office/officeart/2005/8/layout/vList3"/>
    <dgm:cxn modelId="{94859B30-FF15-4766-B00B-8F70F27E12C6}" type="presParOf" srcId="{D66A2BDB-EF79-4933-8A56-9B10BA6E15D1}" destId="{FB986C3B-7867-464D-8170-FA7A0CD8ED79}" srcOrd="0" destOrd="0" presId="urn:microsoft.com/office/officeart/2005/8/layout/vList3"/>
    <dgm:cxn modelId="{F6CBB857-45D0-409C-A891-128EEBB26E3E}" type="presParOf" srcId="{D66A2BDB-EF79-4933-8A56-9B10BA6E15D1}" destId="{C9BDD0FE-9F47-470A-BAD2-29481425CF51}" srcOrd="1" destOrd="0" presId="urn:microsoft.com/office/officeart/2005/8/layout/vList3"/>
    <dgm:cxn modelId="{F1D08917-B0B8-406E-A5BA-686EC13D8F32}" type="presParOf" srcId="{BD921B59-D2E4-48AE-881D-4F0599B704C4}" destId="{A60B9B4E-1727-4A63-A907-C91C8D51CF0A}" srcOrd="3" destOrd="0" presId="urn:microsoft.com/office/officeart/2005/8/layout/vList3"/>
    <dgm:cxn modelId="{5FD63219-4850-41EA-8B7B-2779ED1BD305}" type="presParOf" srcId="{BD921B59-D2E4-48AE-881D-4F0599B704C4}" destId="{6CBE4388-8F4B-46C0-98BA-5A3F19D0F299}" srcOrd="4" destOrd="0" presId="urn:microsoft.com/office/officeart/2005/8/layout/vList3"/>
    <dgm:cxn modelId="{337D828C-6CDC-464C-93CB-098AB88FC6A0}" type="presParOf" srcId="{6CBE4388-8F4B-46C0-98BA-5A3F19D0F299}" destId="{7ABB2888-4E9B-4E2F-8F80-0AF612483527}" srcOrd="0" destOrd="0" presId="urn:microsoft.com/office/officeart/2005/8/layout/vList3"/>
    <dgm:cxn modelId="{777498F1-E3CF-4A4C-9C84-CD2650FD796B}" type="presParOf" srcId="{6CBE4388-8F4B-46C0-98BA-5A3F19D0F299}" destId="{71431BBC-A365-4BAF-BDC3-A7844B415A3A}" srcOrd="1" destOrd="0" presId="urn:microsoft.com/office/officeart/2005/8/layout/vList3"/>
    <dgm:cxn modelId="{FCE18397-D781-4FAE-8D7B-61E75C58E36F}" type="presParOf" srcId="{BD921B59-D2E4-48AE-881D-4F0599B704C4}" destId="{714555C1-1337-4FFC-8C67-CFFD6E865EDC}" srcOrd="5" destOrd="0" presId="urn:microsoft.com/office/officeart/2005/8/layout/vList3"/>
    <dgm:cxn modelId="{F8403EB5-5CAE-4BA0-9134-BDC0C2F3D180}" type="presParOf" srcId="{BD921B59-D2E4-48AE-881D-4F0599B704C4}" destId="{4010E235-CDBE-4A47-B1C8-DB9273389F4D}" srcOrd="6" destOrd="0" presId="urn:microsoft.com/office/officeart/2005/8/layout/vList3"/>
    <dgm:cxn modelId="{D97DB34B-0163-4B15-A927-3F70CFF083BE}" type="presParOf" srcId="{4010E235-CDBE-4A47-B1C8-DB9273389F4D}" destId="{E9F1B94C-ACCC-447F-AA39-505F86D03C42}" srcOrd="0" destOrd="0" presId="urn:microsoft.com/office/officeart/2005/8/layout/vList3"/>
    <dgm:cxn modelId="{160B3A33-5B17-4C8E-880F-5431D70F3F03}" type="presParOf" srcId="{4010E235-CDBE-4A47-B1C8-DB9273389F4D}" destId="{4D4C8786-000E-4167-8B1B-993A3A8711F2}" srcOrd="1" destOrd="0" presId="urn:microsoft.com/office/officeart/2005/8/layout/vList3"/>
    <dgm:cxn modelId="{BD69B794-0FDB-48AE-9C23-DD9E6312BB3E}" type="presParOf" srcId="{BD921B59-D2E4-48AE-881D-4F0599B704C4}" destId="{97A1C43B-A7A9-4C95-9713-DA4E52C30083}" srcOrd="7" destOrd="0" presId="urn:microsoft.com/office/officeart/2005/8/layout/vList3"/>
    <dgm:cxn modelId="{C8E0F6B9-3566-4A78-8A3D-7766D76FB1AB}" type="presParOf" srcId="{BD921B59-D2E4-48AE-881D-4F0599B704C4}" destId="{0426D66C-BC9C-4D81-81DA-A13E4EE6F302}" srcOrd="8" destOrd="0" presId="urn:microsoft.com/office/officeart/2005/8/layout/vList3"/>
    <dgm:cxn modelId="{41305D8B-0A31-4BC4-A55D-54FDD33D882B}" type="presParOf" srcId="{0426D66C-BC9C-4D81-81DA-A13E4EE6F302}" destId="{B163F0C5-C1E3-43C3-BC2F-0E9992A5C477}" srcOrd="0" destOrd="0" presId="urn:microsoft.com/office/officeart/2005/8/layout/vList3"/>
    <dgm:cxn modelId="{29806EA9-75FA-4A3A-9FFA-D5B327D84DEF}" type="presParOf" srcId="{0426D66C-BC9C-4D81-81DA-A13E4EE6F302}" destId="{C94D58FC-004C-4733-8C86-CDD6A9C4013B}" srcOrd="1" destOrd="0" presId="urn:microsoft.com/office/officeart/2005/8/layout/vList3"/>
    <dgm:cxn modelId="{960E32E1-8A2C-4CBE-B830-9BE3F1FA7396}" type="presParOf" srcId="{BD921B59-D2E4-48AE-881D-4F0599B704C4}" destId="{CE5325A8-DFE5-4DA1-9795-603C4E8862C8}" srcOrd="9" destOrd="0" presId="urn:microsoft.com/office/officeart/2005/8/layout/vList3"/>
    <dgm:cxn modelId="{79ED5C02-5230-45C4-AA1A-ABD050901C3F}" type="presParOf" srcId="{BD921B59-D2E4-48AE-881D-4F0599B704C4}" destId="{49C67265-53AD-4503-A04E-6EBD662A7D1B}" srcOrd="10" destOrd="0" presId="urn:microsoft.com/office/officeart/2005/8/layout/vList3"/>
    <dgm:cxn modelId="{094746A2-96A0-4A85-8F43-5C9C62E1663F}" type="presParOf" srcId="{49C67265-53AD-4503-A04E-6EBD662A7D1B}" destId="{CAA883BD-3B07-477F-9821-F2AEB2134534}" srcOrd="0" destOrd="0" presId="urn:microsoft.com/office/officeart/2005/8/layout/vList3"/>
    <dgm:cxn modelId="{202F721D-9334-48B1-9BFC-A0F90B879CEB}" type="presParOf" srcId="{49C67265-53AD-4503-A04E-6EBD662A7D1B}" destId="{4E0FEA7F-7CDB-490A-AF97-30AF6A1F9C2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37CA0D-561F-4058-9D98-DF733463932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O"/>
        </a:p>
      </dgm:t>
    </dgm:pt>
    <dgm:pt modelId="{B2107880-6508-489A-8732-322CB77BAC73}">
      <dgm:prSet phldrT="[Texto]"/>
      <dgm:spPr/>
      <dgm:t>
        <a:bodyPr/>
        <a:lstStyle/>
        <a:p>
          <a:r>
            <a:rPr lang="es-MX" b="0" i="0" dirty="0">
              <a:latin typeface="Museo Sans Condensed" panose="02000000000000000000" pitchFamily="2" charset="0"/>
            </a:rPr>
            <a:t>Tecnología Consciente: Uso Responsable y Bienestar en la Era Digital</a:t>
          </a:r>
        </a:p>
        <a:p>
          <a:r>
            <a:rPr lang="es-MX" b="0" i="0" dirty="0">
              <a:latin typeface="Museo Sans Condensed" panose="02000000000000000000" pitchFamily="2" charset="0"/>
            </a:rPr>
            <a:t>Marzo 17 de 2026</a:t>
          </a:r>
        </a:p>
        <a:p>
          <a:r>
            <a:rPr lang="es-MX" b="0" i="0" dirty="0">
              <a:latin typeface="Museo Sans Condensed" panose="02000000000000000000" pitchFamily="2" charset="0"/>
            </a:rPr>
            <a:t>Participantes: 41</a:t>
          </a:r>
          <a:endParaRPr lang="es-CO" b="0" dirty="0">
            <a:latin typeface="Museo Sans Condensed" panose="02000000000000000000" pitchFamily="2" charset="0"/>
          </a:endParaRPr>
        </a:p>
      </dgm:t>
    </dgm:pt>
    <dgm:pt modelId="{CC236C3C-ECE6-41A2-8273-12C06BFEF6C6}" type="parTrans" cxnId="{C04ACA37-8390-4EF3-9D59-24A84EE42BD4}">
      <dgm:prSet/>
      <dgm:spPr/>
      <dgm:t>
        <a:bodyPr/>
        <a:lstStyle/>
        <a:p>
          <a:endParaRPr lang="es-CO"/>
        </a:p>
      </dgm:t>
    </dgm:pt>
    <dgm:pt modelId="{48156E87-A9DB-4C51-9D64-1D04628F219A}" type="sibTrans" cxnId="{C04ACA37-8390-4EF3-9D59-24A84EE42BD4}">
      <dgm:prSet/>
      <dgm:spPr/>
      <dgm:t>
        <a:bodyPr/>
        <a:lstStyle/>
        <a:p>
          <a:endParaRPr lang="es-CO"/>
        </a:p>
      </dgm:t>
    </dgm:pt>
    <dgm:pt modelId="{2B91EEB4-750E-4824-AE60-3A858FC42065}">
      <dgm:prSet phldrT="[Texto]"/>
      <dgm:spPr/>
      <dgm:t>
        <a:bodyPr/>
        <a:lstStyle/>
        <a:p>
          <a:r>
            <a:rPr lang="es-CO" b="0" dirty="0">
              <a:latin typeface="Museo Sans Condensed" panose="02000000000000000000" pitchFamily="2" charset="0"/>
            </a:rPr>
            <a:t>Conoce las oportunidades de ahorro del Fondo Nacional del Ahorro </a:t>
          </a:r>
        </a:p>
        <a:p>
          <a:r>
            <a:rPr lang="es-CO" b="0" dirty="0">
              <a:latin typeface="Museo Sans Condensed" panose="02000000000000000000" pitchFamily="2" charset="0"/>
            </a:rPr>
            <a:t>Marzo 19 de 2026 </a:t>
          </a:r>
        </a:p>
        <a:p>
          <a:r>
            <a:rPr lang="es-CO" b="0" dirty="0">
              <a:latin typeface="Museo Sans Condensed" panose="02000000000000000000" pitchFamily="2" charset="0"/>
            </a:rPr>
            <a:t>Participantes: 40 </a:t>
          </a:r>
        </a:p>
      </dgm:t>
    </dgm:pt>
    <dgm:pt modelId="{26782DFE-6B08-49C2-ADB7-22190E859F97}" type="parTrans" cxnId="{9ED20EFF-3F53-4F37-B194-198BC4E2E08E}">
      <dgm:prSet/>
      <dgm:spPr/>
      <dgm:t>
        <a:bodyPr/>
        <a:lstStyle/>
        <a:p>
          <a:endParaRPr lang="es-CO"/>
        </a:p>
      </dgm:t>
    </dgm:pt>
    <dgm:pt modelId="{11A98F29-DA6B-4775-BE99-6A8C283B220C}" type="sibTrans" cxnId="{9ED20EFF-3F53-4F37-B194-198BC4E2E08E}">
      <dgm:prSet/>
      <dgm:spPr/>
      <dgm:t>
        <a:bodyPr/>
        <a:lstStyle/>
        <a:p>
          <a:endParaRPr lang="es-CO"/>
        </a:p>
      </dgm:t>
    </dgm:pt>
    <dgm:pt modelId="{D4497BAA-73FC-4F4C-8264-E2C098B2ABEE}" type="pres">
      <dgm:prSet presAssocID="{F037CA0D-561F-4058-9D98-DF7334639323}" presName="Name0" presStyleCnt="0">
        <dgm:presLayoutVars>
          <dgm:chMax val="7"/>
          <dgm:chPref val="7"/>
          <dgm:dir/>
        </dgm:presLayoutVars>
      </dgm:prSet>
      <dgm:spPr/>
    </dgm:pt>
    <dgm:pt modelId="{19AC8608-100E-45FE-B0DD-4300C7FD0A5F}" type="pres">
      <dgm:prSet presAssocID="{F037CA0D-561F-4058-9D98-DF7334639323}" presName="Name1" presStyleCnt="0"/>
      <dgm:spPr/>
    </dgm:pt>
    <dgm:pt modelId="{DD05BFE3-C0EF-404A-AA90-297B410CFF32}" type="pres">
      <dgm:prSet presAssocID="{F037CA0D-561F-4058-9D98-DF7334639323}" presName="cycle" presStyleCnt="0"/>
      <dgm:spPr/>
    </dgm:pt>
    <dgm:pt modelId="{371AB2F7-C57B-409B-A484-B46049C1E930}" type="pres">
      <dgm:prSet presAssocID="{F037CA0D-561F-4058-9D98-DF7334639323}" presName="srcNode" presStyleLbl="node1" presStyleIdx="0" presStyleCnt="2"/>
      <dgm:spPr/>
    </dgm:pt>
    <dgm:pt modelId="{5AA198AD-6298-42FF-AF31-765F9147B4E3}" type="pres">
      <dgm:prSet presAssocID="{F037CA0D-561F-4058-9D98-DF7334639323}" presName="conn" presStyleLbl="parChTrans1D2" presStyleIdx="0" presStyleCnt="1"/>
      <dgm:spPr/>
    </dgm:pt>
    <dgm:pt modelId="{D03F8AE3-AD3D-4DF7-8A59-8E9D5DCD2A9F}" type="pres">
      <dgm:prSet presAssocID="{F037CA0D-561F-4058-9D98-DF7334639323}" presName="extraNode" presStyleLbl="node1" presStyleIdx="0" presStyleCnt="2"/>
      <dgm:spPr/>
    </dgm:pt>
    <dgm:pt modelId="{448654F0-6EC9-430D-8424-6F5CCD70B2D7}" type="pres">
      <dgm:prSet presAssocID="{F037CA0D-561F-4058-9D98-DF7334639323}" presName="dstNode" presStyleLbl="node1" presStyleIdx="0" presStyleCnt="2"/>
      <dgm:spPr/>
    </dgm:pt>
    <dgm:pt modelId="{B69E2528-CBAE-4578-AC21-06FF3050B2A5}" type="pres">
      <dgm:prSet presAssocID="{B2107880-6508-489A-8732-322CB77BAC73}" presName="text_1" presStyleLbl="node1" presStyleIdx="0" presStyleCnt="2">
        <dgm:presLayoutVars>
          <dgm:bulletEnabled val="1"/>
        </dgm:presLayoutVars>
      </dgm:prSet>
      <dgm:spPr/>
    </dgm:pt>
    <dgm:pt modelId="{C2CFEE71-A6D3-46F8-AF6F-D9A5DDF8007E}" type="pres">
      <dgm:prSet presAssocID="{B2107880-6508-489A-8732-322CB77BAC73}" presName="accent_1" presStyleCnt="0"/>
      <dgm:spPr/>
    </dgm:pt>
    <dgm:pt modelId="{311D2075-EB47-46AE-ABB6-06BDC97BD96E}" type="pres">
      <dgm:prSet presAssocID="{B2107880-6508-489A-8732-322CB77BAC73}" presName="accentRepeatNode" presStyleLbl="solidFgAcc1" presStyleIdx="0" presStyleCnt="2"/>
      <dgm:spPr>
        <a:blipFill rotWithShape="0">
          <a:blip xmlns:r="http://schemas.openxmlformats.org/officeDocument/2006/relationships" r:embed="rId1"/>
          <a:srcRect/>
          <a:stretch>
            <a:fillRect/>
          </a:stretch>
        </a:blipFill>
      </dgm:spPr>
    </dgm:pt>
    <dgm:pt modelId="{1D346D68-F8DD-4299-8988-60F115200DD9}" type="pres">
      <dgm:prSet presAssocID="{2B91EEB4-750E-4824-AE60-3A858FC42065}" presName="text_2" presStyleLbl="node1" presStyleIdx="1" presStyleCnt="2">
        <dgm:presLayoutVars>
          <dgm:bulletEnabled val="1"/>
        </dgm:presLayoutVars>
      </dgm:prSet>
      <dgm:spPr/>
    </dgm:pt>
    <dgm:pt modelId="{29B6C0E2-8844-4836-B4DD-3FFCCAE84694}" type="pres">
      <dgm:prSet presAssocID="{2B91EEB4-750E-4824-AE60-3A858FC42065}" presName="accent_2" presStyleCnt="0"/>
      <dgm:spPr/>
    </dgm:pt>
    <dgm:pt modelId="{A46056D9-76FE-4257-89FA-171C31E2E837}" type="pres">
      <dgm:prSet presAssocID="{2B91EEB4-750E-4824-AE60-3A858FC42065}" presName="accentRepeatNode" presStyleLbl="solidFgAcc1" presStyleIdx="1" presStyleCnt="2"/>
      <dgm:spPr>
        <a:blipFill rotWithShape="0">
          <a:blip xmlns:r="http://schemas.openxmlformats.org/officeDocument/2006/relationships" r:embed="rId2"/>
          <a:srcRect/>
          <a:stretch>
            <a:fillRect l="-36000" r="-36000"/>
          </a:stretch>
        </a:blipFill>
      </dgm:spPr>
    </dgm:pt>
  </dgm:ptLst>
  <dgm:cxnLst>
    <dgm:cxn modelId="{F561B41F-B497-4917-B1D6-63294A1A9084}" type="presOf" srcId="{B2107880-6508-489A-8732-322CB77BAC73}" destId="{B69E2528-CBAE-4578-AC21-06FF3050B2A5}" srcOrd="0" destOrd="0" presId="urn:microsoft.com/office/officeart/2008/layout/VerticalCurvedList"/>
    <dgm:cxn modelId="{C04ACA37-8390-4EF3-9D59-24A84EE42BD4}" srcId="{F037CA0D-561F-4058-9D98-DF7334639323}" destId="{B2107880-6508-489A-8732-322CB77BAC73}" srcOrd="0" destOrd="0" parTransId="{CC236C3C-ECE6-41A2-8273-12C06BFEF6C6}" sibTransId="{48156E87-A9DB-4C51-9D64-1D04628F219A}"/>
    <dgm:cxn modelId="{3A01804F-9D7D-4B1E-9FE7-EE4334CA30D0}" type="presOf" srcId="{48156E87-A9DB-4C51-9D64-1D04628F219A}" destId="{5AA198AD-6298-42FF-AF31-765F9147B4E3}" srcOrd="0" destOrd="0" presId="urn:microsoft.com/office/officeart/2008/layout/VerticalCurvedList"/>
    <dgm:cxn modelId="{7138918E-86A9-4192-A7BA-11D98619C84E}" type="presOf" srcId="{F037CA0D-561F-4058-9D98-DF7334639323}" destId="{D4497BAA-73FC-4F4C-8264-E2C098B2ABEE}" srcOrd="0" destOrd="0" presId="urn:microsoft.com/office/officeart/2008/layout/VerticalCurvedList"/>
    <dgm:cxn modelId="{239791C7-26AF-451E-8EA9-AE5A69CE1584}" type="presOf" srcId="{2B91EEB4-750E-4824-AE60-3A858FC42065}" destId="{1D346D68-F8DD-4299-8988-60F115200DD9}" srcOrd="0" destOrd="0" presId="urn:microsoft.com/office/officeart/2008/layout/VerticalCurvedList"/>
    <dgm:cxn modelId="{9ED20EFF-3F53-4F37-B194-198BC4E2E08E}" srcId="{F037CA0D-561F-4058-9D98-DF7334639323}" destId="{2B91EEB4-750E-4824-AE60-3A858FC42065}" srcOrd="1" destOrd="0" parTransId="{26782DFE-6B08-49C2-ADB7-22190E859F97}" sibTransId="{11A98F29-DA6B-4775-BE99-6A8C283B220C}"/>
    <dgm:cxn modelId="{9C8B1406-C4B0-4E76-A68C-0FF92D006C7D}" type="presParOf" srcId="{D4497BAA-73FC-4F4C-8264-E2C098B2ABEE}" destId="{19AC8608-100E-45FE-B0DD-4300C7FD0A5F}" srcOrd="0" destOrd="0" presId="urn:microsoft.com/office/officeart/2008/layout/VerticalCurvedList"/>
    <dgm:cxn modelId="{AFA83406-44D6-4281-8A1D-FA032A1F173E}" type="presParOf" srcId="{19AC8608-100E-45FE-B0DD-4300C7FD0A5F}" destId="{DD05BFE3-C0EF-404A-AA90-297B410CFF32}" srcOrd="0" destOrd="0" presId="urn:microsoft.com/office/officeart/2008/layout/VerticalCurvedList"/>
    <dgm:cxn modelId="{9C36D529-FEC4-4954-926A-9AE7EC2BFCEE}" type="presParOf" srcId="{DD05BFE3-C0EF-404A-AA90-297B410CFF32}" destId="{371AB2F7-C57B-409B-A484-B46049C1E930}" srcOrd="0" destOrd="0" presId="urn:microsoft.com/office/officeart/2008/layout/VerticalCurvedList"/>
    <dgm:cxn modelId="{0A1A904B-838C-44D2-A18C-5BCDD7C95B2C}" type="presParOf" srcId="{DD05BFE3-C0EF-404A-AA90-297B410CFF32}" destId="{5AA198AD-6298-42FF-AF31-765F9147B4E3}" srcOrd="1" destOrd="0" presId="urn:microsoft.com/office/officeart/2008/layout/VerticalCurvedList"/>
    <dgm:cxn modelId="{C655FD99-B516-4982-BA85-DA4F8626764F}" type="presParOf" srcId="{DD05BFE3-C0EF-404A-AA90-297B410CFF32}" destId="{D03F8AE3-AD3D-4DF7-8A59-8E9D5DCD2A9F}" srcOrd="2" destOrd="0" presId="urn:microsoft.com/office/officeart/2008/layout/VerticalCurvedList"/>
    <dgm:cxn modelId="{7004D426-3DE5-4364-BC2E-7FE359D84DEC}" type="presParOf" srcId="{DD05BFE3-C0EF-404A-AA90-297B410CFF32}" destId="{448654F0-6EC9-430D-8424-6F5CCD70B2D7}" srcOrd="3" destOrd="0" presId="urn:microsoft.com/office/officeart/2008/layout/VerticalCurvedList"/>
    <dgm:cxn modelId="{D9B5FFC2-8EB8-4E42-B500-DBB6E27CF4C2}" type="presParOf" srcId="{19AC8608-100E-45FE-B0DD-4300C7FD0A5F}" destId="{B69E2528-CBAE-4578-AC21-06FF3050B2A5}" srcOrd="1" destOrd="0" presId="urn:microsoft.com/office/officeart/2008/layout/VerticalCurvedList"/>
    <dgm:cxn modelId="{882091E3-7A6E-447D-934B-1764ABF922F7}" type="presParOf" srcId="{19AC8608-100E-45FE-B0DD-4300C7FD0A5F}" destId="{C2CFEE71-A6D3-46F8-AF6F-D9A5DDF8007E}" srcOrd="2" destOrd="0" presId="urn:microsoft.com/office/officeart/2008/layout/VerticalCurvedList"/>
    <dgm:cxn modelId="{1FD5C495-17F8-4741-8CE1-A489A924875C}" type="presParOf" srcId="{C2CFEE71-A6D3-46F8-AF6F-D9A5DDF8007E}" destId="{311D2075-EB47-46AE-ABB6-06BDC97BD96E}" srcOrd="0" destOrd="0" presId="urn:microsoft.com/office/officeart/2008/layout/VerticalCurvedList"/>
    <dgm:cxn modelId="{06504922-26CB-45E2-9ACD-969E900868B1}" type="presParOf" srcId="{19AC8608-100E-45FE-B0DD-4300C7FD0A5F}" destId="{1D346D68-F8DD-4299-8988-60F115200DD9}" srcOrd="3" destOrd="0" presId="urn:microsoft.com/office/officeart/2008/layout/VerticalCurvedList"/>
    <dgm:cxn modelId="{56172C47-12B9-47D1-B40C-FDB2FFCE828E}" type="presParOf" srcId="{19AC8608-100E-45FE-B0DD-4300C7FD0A5F}" destId="{29B6C0E2-8844-4836-B4DD-3FFCCAE84694}" srcOrd="4" destOrd="0" presId="urn:microsoft.com/office/officeart/2008/layout/VerticalCurvedList"/>
    <dgm:cxn modelId="{CADF6562-C617-4B3F-9163-BA90A12EF1DC}" type="presParOf" srcId="{29B6C0E2-8844-4836-B4DD-3FFCCAE84694}" destId="{A46056D9-76FE-4257-89FA-171C31E2E8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FFA63-645D-448B-8DD2-C037C127E17E}"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s-CO"/>
        </a:p>
      </dgm:t>
    </dgm:pt>
    <dgm:pt modelId="{17198FE8-4383-40D6-BD4C-E3055F880C3B}">
      <dgm:prSet phldrT="[Texto]" custT="1"/>
      <dgm:spPr/>
      <dgm:t>
        <a:bodyPr/>
        <a:lstStyle/>
        <a:p>
          <a:pPr>
            <a:spcAft>
              <a:spcPts val="0"/>
            </a:spcAft>
          </a:pPr>
          <a:r>
            <a:rPr lang="es-MX" sz="1600" b="1" kern="1200" dirty="0">
              <a:solidFill>
                <a:srgbClr val="C00000"/>
              </a:solidFill>
              <a:latin typeface="Museo Sans Condensed"/>
              <a:ea typeface="+mn-ea"/>
              <a:cs typeface="+mn-cs"/>
            </a:rPr>
            <a:t>Orientación de Ingreso</a:t>
          </a:r>
        </a:p>
        <a:p>
          <a:pPr>
            <a:spcAft>
              <a:spcPts val="0"/>
            </a:spcAft>
          </a:pPr>
          <a:r>
            <a:rPr lang="es-MX" sz="1600" kern="1200" dirty="0">
              <a:solidFill>
                <a:schemeClr val="tx1">
                  <a:lumMod val="65000"/>
                  <a:lumOff val="35000"/>
                </a:schemeClr>
              </a:solidFill>
              <a:latin typeface="Museo Sans Condensed"/>
              <a:ea typeface="+mn-ea"/>
              <a:cs typeface="+mn-cs"/>
            </a:rPr>
            <a:t>126 tarjetas enviadas en el  primer trimestre.</a:t>
          </a:r>
        </a:p>
      </dgm:t>
    </dgm:pt>
    <dgm:pt modelId="{55E8B121-4997-4C9F-A104-5DB69E1DDD5E}" type="parTrans" cxnId="{AB7C5CFD-FDBE-481D-9E58-8A0848946E4A}">
      <dgm:prSet/>
      <dgm:spPr/>
      <dgm:t>
        <a:bodyPr/>
        <a:lstStyle/>
        <a:p>
          <a:endParaRPr lang="es-CO"/>
        </a:p>
      </dgm:t>
    </dgm:pt>
    <dgm:pt modelId="{57B2A5F9-AFAF-409C-9AD9-30B370AAF86E}" type="sibTrans" cxnId="{AB7C5CFD-FDBE-481D-9E58-8A0848946E4A}">
      <dgm:prSet/>
      <dgm:spPr/>
      <dgm:t>
        <a:bodyPr/>
        <a:lstStyle/>
        <a:p>
          <a:endParaRPr lang="es-CO"/>
        </a:p>
      </dgm:t>
    </dgm:pt>
    <dgm:pt modelId="{2382AD8A-0F74-4DBC-AE05-CDCD5F19FDEB}">
      <dgm:prSet phldrT="[Texto]" custT="1"/>
      <dgm:spPr/>
      <dgm:t>
        <a:bodyPr/>
        <a:lstStyle/>
        <a:p>
          <a:pPr>
            <a:spcAft>
              <a:spcPts val="0"/>
            </a:spcAft>
          </a:pPr>
          <a:r>
            <a:rPr lang="es-MX" sz="1600" b="1" kern="1200" dirty="0">
              <a:solidFill>
                <a:srgbClr val="C00000"/>
              </a:solidFill>
              <a:latin typeface="Museo Sans Condensed"/>
              <a:ea typeface="+mn-ea"/>
              <a:cs typeface="+mn-cs"/>
            </a:rPr>
            <a:t>Bienvenida a nuevos integrantes de la familia bebés</a:t>
          </a:r>
        </a:p>
        <a:p>
          <a:pPr>
            <a:spcAft>
              <a:spcPts val="0"/>
            </a:spcAft>
          </a:pPr>
          <a:r>
            <a:rPr lang="es-CO" sz="1600" kern="1200" dirty="0">
              <a:solidFill>
                <a:prstClr val="black">
                  <a:lumMod val="65000"/>
                  <a:lumOff val="35000"/>
                </a:prstClr>
              </a:solidFill>
              <a:latin typeface="Museo Sans Condensed"/>
              <a:ea typeface="+mn-ea"/>
              <a:cs typeface="+mn-cs"/>
            </a:rPr>
            <a:t>Total 2 tarjetas en 2026</a:t>
          </a:r>
        </a:p>
      </dgm:t>
    </dgm:pt>
    <dgm:pt modelId="{3DDB433F-8278-45E4-99CD-10BE0CD26F8E}" type="parTrans" cxnId="{D20263D3-9969-4AC6-9825-547E20F90FAE}">
      <dgm:prSet/>
      <dgm:spPr/>
      <dgm:t>
        <a:bodyPr/>
        <a:lstStyle/>
        <a:p>
          <a:endParaRPr lang="es-CO"/>
        </a:p>
      </dgm:t>
    </dgm:pt>
    <dgm:pt modelId="{70307EEF-5AD6-424C-AC0F-01B2F6A80466}" type="sibTrans" cxnId="{D20263D3-9969-4AC6-9825-547E20F90FAE}">
      <dgm:prSet/>
      <dgm:spPr/>
      <dgm:t>
        <a:bodyPr/>
        <a:lstStyle/>
        <a:p>
          <a:endParaRPr lang="es-CO"/>
        </a:p>
      </dgm:t>
    </dgm:pt>
    <dgm:pt modelId="{D06D7A36-97E8-4385-B146-5892E483917D}">
      <dgm:prSet phldrT="[Texto]" custT="1"/>
      <dgm:spPr/>
      <dgm:t>
        <a:bodyPr/>
        <a:lstStyle/>
        <a:p>
          <a:pPr marL="0" lvl="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Bienvenida a nuevos integrantes de la familia animales de compañía</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No se han enviado en 2026</a:t>
          </a:r>
          <a:endParaRPr lang="es-CO" sz="1600" kern="1200" dirty="0">
            <a:solidFill>
              <a:prstClr val="black">
                <a:lumMod val="65000"/>
                <a:lumOff val="35000"/>
              </a:prstClr>
            </a:solidFill>
            <a:latin typeface="Museo Sans Condensed"/>
            <a:ea typeface="+mn-ea"/>
            <a:cs typeface="+mn-cs"/>
          </a:endParaRPr>
        </a:p>
      </dgm:t>
    </dgm:pt>
    <dgm:pt modelId="{D4770E28-AD3E-4262-A1C6-0476919C11A9}" type="parTrans" cxnId="{00B49D6B-2B3B-4B80-A302-895913CD70F0}">
      <dgm:prSet/>
      <dgm:spPr/>
      <dgm:t>
        <a:bodyPr/>
        <a:lstStyle/>
        <a:p>
          <a:endParaRPr lang="es-CO"/>
        </a:p>
      </dgm:t>
    </dgm:pt>
    <dgm:pt modelId="{960839A6-128F-4029-A94F-C6593819EBD3}" type="sibTrans" cxnId="{00B49D6B-2B3B-4B80-A302-895913CD70F0}">
      <dgm:prSet/>
      <dgm:spPr/>
      <dgm:t>
        <a:bodyPr/>
        <a:lstStyle/>
        <a:p>
          <a:endParaRPr lang="es-CO"/>
        </a:p>
      </dgm:t>
    </dgm:pt>
    <dgm:pt modelId="{D6E14590-F151-41FB-8493-FAEFE97CC8C2}">
      <dgm:prSet phldrT="[Texto]" custT="1"/>
      <dgm:spPr/>
      <dgm: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Cumpleaños</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116 tarjetas enviadas en el primer trimestre.</a:t>
          </a:r>
        </a:p>
      </dgm:t>
    </dgm:pt>
    <dgm:pt modelId="{6E644E15-5CB4-4A16-8D20-896BC719FF26}" type="parTrans" cxnId="{D4A9E24E-7DBA-4E61-A3A8-074707171F51}">
      <dgm:prSet/>
      <dgm:spPr/>
      <dgm:t>
        <a:bodyPr/>
        <a:lstStyle/>
        <a:p>
          <a:endParaRPr lang="es-CO"/>
        </a:p>
      </dgm:t>
    </dgm:pt>
    <dgm:pt modelId="{B48B98AF-C2CA-4992-AC2F-50DD44D1AC98}" type="sibTrans" cxnId="{D4A9E24E-7DBA-4E61-A3A8-074707171F51}">
      <dgm:prSet/>
      <dgm:spPr/>
      <dgm:t>
        <a:bodyPr/>
        <a:lstStyle/>
        <a:p>
          <a:endParaRPr lang="es-CO"/>
        </a:p>
      </dgm:t>
    </dgm:pt>
    <dgm:pt modelId="{CCA8D850-AC2D-4E8F-AF01-DC1F8FB7AE75}">
      <dgm:prSet phldrT="[Texto]" custT="1"/>
      <dgm:spPr/>
      <dgm:t>
        <a:bodyPr/>
        <a:lstStyle/>
        <a:p>
          <a:pPr marL="0" lvl="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Reconocimiento por tiempo de servicio</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99 tarjetas enviadas en el  primer trimestre.</a:t>
          </a:r>
        </a:p>
      </dgm:t>
    </dgm:pt>
    <dgm:pt modelId="{87A5B89D-95D7-4E1D-BBB0-A84EA7A93B44}" type="parTrans" cxnId="{BD10C613-C781-4CCD-8A09-18E7394C076D}">
      <dgm:prSet/>
      <dgm:spPr/>
      <dgm:t>
        <a:bodyPr/>
        <a:lstStyle/>
        <a:p>
          <a:endParaRPr lang="es-CO"/>
        </a:p>
      </dgm:t>
    </dgm:pt>
    <dgm:pt modelId="{B4ADD450-A0E6-47FA-89BF-387D69ADDA6D}" type="sibTrans" cxnId="{BD10C613-C781-4CCD-8A09-18E7394C076D}">
      <dgm:prSet/>
      <dgm:spPr/>
      <dgm:t>
        <a:bodyPr/>
        <a:lstStyle/>
        <a:p>
          <a:endParaRPr lang="es-CO"/>
        </a:p>
      </dgm:t>
    </dgm:pt>
    <dgm:pt modelId="{ED9BAE65-ADBA-4E95-A7E9-135CE9338B3B}">
      <dgm:prSet phldrT="[Texto]" custT="1"/>
      <dgm:spPr/>
      <dgm: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Avisos de fallecimiento</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2 avisos en el primer trimestre</a:t>
          </a:r>
          <a:endParaRPr lang="es-CO" sz="1600" kern="1200" dirty="0">
            <a:solidFill>
              <a:prstClr val="black">
                <a:lumMod val="65000"/>
                <a:lumOff val="35000"/>
              </a:prstClr>
            </a:solidFill>
            <a:latin typeface="Museo Sans Condensed"/>
            <a:ea typeface="+mn-ea"/>
            <a:cs typeface="+mn-cs"/>
          </a:endParaRPr>
        </a:p>
      </dgm:t>
    </dgm:pt>
    <dgm:pt modelId="{D6D29E9D-F95E-4069-B59F-1393E1F8BDED}" type="parTrans" cxnId="{0B389464-C6BA-4C9A-89FC-D4CCE2DB96CF}">
      <dgm:prSet/>
      <dgm:spPr/>
      <dgm:t>
        <a:bodyPr/>
        <a:lstStyle/>
        <a:p>
          <a:endParaRPr lang="es-CO"/>
        </a:p>
      </dgm:t>
    </dgm:pt>
    <dgm:pt modelId="{5FD764BE-6408-4A96-A0DF-6D1BABA7CC96}" type="sibTrans" cxnId="{0B389464-C6BA-4C9A-89FC-D4CCE2DB96CF}">
      <dgm:prSet/>
      <dgm:spPr/>
      <dgm:t>
        <a:bodyPr/>
        <a:lstStyle/>
        <a:p>
          <a:endParaRPr lang="es-CO"/>
        </a:p>
      </dgm:t>
    </dgm:pt>
    <dgm:pt modelId="{0F472A0D-1752-4E27-8589-89A4F90DADBF}" type="pres">
      <dgm:prSet presAssocID="{D60FFA63-645D-448B-8DD2-C037C127E17E}" presName="Name0" presStyleCnt="0">
        <dgm:presLayoutVars>
          <dgm:dir/>
          <dgm:resizeHandles val="exact"/>
        </dgm:presLayoutVars>
      </dgm:prSet>
      <dgm:spPr/>
    </dgm:pt>
    <dgm:pt modelId="{E0229233-6B58-40C7-B20A-BAD9A43E7540}" type="pres">
      <dgm:prSet presAssocID="{17198FE8-4383-40D6-BD4C-E3055F880C3B}" presName="compNode" presStyleCnt="0"/>
      <dgm:spPr/>
    </dgm:pt>
    <dgm:pt modelId="{2A17700C-7583-4B85-9F2E-D1BF8A1C3F7E}" type="pres">
      <dgm:prSet presAssocID="{17198FE8-4383-40D6-BD4C-E3055F880C3B}" presName="pictRect" presStyleLbl="node1" presStyleIdx="0" presStyleCnt="6" custLinFactNeighborY="-583"/>
      <dgm:spPr>
        <a:blipFill>
          <a:blip xmlns:r="http://schemas.openxmlformats.org/officeDocument/2006/relationships" r:embed="rId1"/>
          <a:srcRect/>
          <a:stretch>
            <a:fillRect l="-2000" r="-2000"/>
          </a:stretch>
        </a:blipFill>
      </dgm:spPr>
    </dgm:pt>
    <dgm:pt modelId="{8641B49F-4682-4C8F-A674-0D3BB1CDE81C}" type="pres">
      <dgm:prSet presAssocID="{17198FE8-4383-40D6-BD4C-E3055F880C3B}" presName="textRect" presStyleLbl="revTx" presStyleIdx="0" presStyleCnt="6">
        <dgm:presLayoutVars>
          <dgm:bulletEnabled val="1"/>
        </dgm:presLayoutVars>
      </dgm:prSet>
      <dgm:spPr/>
    </dgm:pt>
    <dgm:pt modelId="{AC7F0652-80BA-4142-93C1-7D9B60C91CE7}" type="pres">
      <dgm:prSet presAssocID="{57B2A5F9-AFAF-409C-9AD9-30B370AAF86E}" presName="sibTrans" presStyleLbl="sibTrans2D1" presStyleIdx="0" presStyleCnt="0"/>
      <dgm:spPr/>
    </dgm:pt>
    <dgm:pt modelId="{0A0639B9-06F4-4F48-AD1A-3597B712D1BB}" type="pres">
      <dgm:prSet presAssocID="{CCA8D850-AC2D-4E8F-AF01-DC1F8FB7AE75}" presName="compNode" presStyleCnt="0"/>
      <dgm:spPr/>
    </dgm:pt>
    <dgm:pt modelId="{3066E236-9A1A-49BA-9183-A309ADE2D517}" type="pres">
      <dgm:prSet presAssocID="{CCA8D850-AC2D-4E8F-AF01-DC1F8FB7AE75}" presName="pictRect" presStyleLbl="node1" presStyleIdx="1" presStyleCnt="6" custLinFactNeighborX="15000" custLinFactNeighborY="-583"/>
      <dgm:spPr>
        <a:blipFill>
          <a:blip xmlns:r="http://schemas.openxmlformats.org/officeDocument/2006/relationships" r:embed="rId2"/>
          <a:srcRect/>
          <a:stretch>
            <a:fillRect l="-2000" r="-2000"/>
          </a:stretch>
        </a:blipFill>
      </dgm:spPr>
    </dgm:pt>
    <dgm:pt modelId="{741D8FD9-AD8D-4225-B74F-B976ECBF4B34}" type="pres">
      <dgm:prSet presAssocID="{CCA8D850-AC2D-4E8F-AF01-DC1F8FB7AE75}" presName="textRect" presStyleLbl="revTx" presStyleIdx="1" presStyleCnt="6" custLinFactNeighborX="17382">
        <dgm:presLayoutVars>
          <dgm:bulletEnabled val="1"/>
        </dgm:presLayoutVars>
      </dgm:prSet>
      <dgm:spPr/>
    </dgm:pt>
    <dgm:pt modelId="{A3CC584E-D8BD-4768-A658-66402C97CEEF}" type="pres">
      <dgm:prSet presAssocID="{B4ADD450-A0E6-47FA-89BF-387D69ADDA6D}" presName="sibTrans" presStyleLbl="sibTrans2D1" presStyleIdx="0" presStyleCnt="0"/>
      <dgm:spPr/>
    </dgm:pt>
    <dgm:pt modelId="{46ABD48A-4A94-44A2-8986-7A28776337A5}" type="pres">
      <dgm:prSet presAssocID="{2382AD8A-0F74-4DBC-AE05-CDCD5F19FDEB}" presName="compNode" presStyleCnt="0"/>
      <dgm:spPr/>
    </dgm:pt>
    <dgm:pt modelId="{5697D9EB-E069-4DCC-9FBE-DF1963709255}" type="pres">
      <dgm:prSet presAssocID="{2382AD8A-0F74-4DBC-AE05-CDCD5F19FDEB}" presName="pictRect" presStyleLbl="node1" presStyleIdx="2" presStyleCnt="6" custLinFactNeighborX="33515" custLinFactNeighborY="-748"/>
      <dgm:spPr>
        <a:blipFill>
          <a:blip xmlns:r="http://schemas.openxmlformats.org/officeDocument/2006/relationships" r:embed="rId3"/>
          <a:srcRect/>
          <a:stretch>
            <a:fillRect l="-2000" r="-2000"/>
          </a:stretch>
        </a:blipFill>
      </dgm:spPr>
    </dgm:pt>
    <dgm:pt modelId="{5EA41E29-2E5F-4129-BAA1-F6710BA8B1F6}" type="pres">
      <dgm:prSet presAssocID="{2382AD8A-0F74-4DBC-AE05-CDCD5F19FDEB}" presName="textRect" presStyleLbl="revTx" presStyleIdx="2" presStyleCnt="6" custLinFactNeighborX="37107" custLinFactNeighborY="-1082">
        <dgm:presLayoutVars>
          <dgm:bulletEnabled val="1"/>
        </dgm:presLayoutVars>
      </dgm:prSet>
      <dgm:spPr/>
    </dgm:pt>
    <dgm:pt modelId="{3BA58EFB-9C54-41F3-96FB-5CFEA8D68C3E}" type="pres">
      <dgm:prSet presAssocID="{70307EEF-5AD6-424C-AC0F-01B2F6A80466}" presName="sibTrans" presStyleLbl="sibTrans2D1" presStyleIdx="0" presStyleCnt="0"/>
      <dgm:spPr/>
    </dgm:pt>
    <dgm:pt modelId="{FAD54EC1-9BAA-431F-AF7D-95025F8F9D8B}" type="pres">
      <dgm:prSet presAssocID="{D06D7A36-97E8-4385-B146-5892E483917D}" presName="compNode" presStyleCnt="0"/>
      <dgm:spPr/>
    </dgm:pt>
    <dgm:pt modelId="{069F55D5-B270-43DE-BF81-159E20047AB0}" type="pres">
      <dgm:prSet presAssocID="{D06D7A36-97E8-4385-B146-5892E483917D}" presName="pictRect" presStyleLbl="node1" presStyleIdx="3" presStyleCnt="6" custLinFactNeighborX="24586" custLinFactNeighborY="-3789"/>
      <dgm:spPr>
        <a:blipFill>
          <a:blip xmlns:r="http://schemas.openxmlformats.org/officeDocument/2006/relationships" r:embed="rId4"/>
          <a:srcRect/>
          <a:stretch>
            <a:fillRect l="-2000" r="-2000"/>
          </a:stretch>
        </a:blipFill>
      </dgm:spPr>
    </dgm:pt>
    <dgm:pt modelId="{B3275F4B-22DF-408E-9EB5-70B08DC9CE0C}" type="pres">
      <dgm:prSet presAssocID="{D06D7A36-97E8-4385-B146-5892E483917D}" presName="textRect" presStyleLbl="revTx" presStyleIdx="3" presStyleCnt="6" custScaleX="137835" custLinFactNeighborX="18760" custLinFactNeighborY="-2773">
        <dgm:presLayoutVars>
          <dgm:bulletEnabled val="1"/>
        </dgm:presLayoutVars>
      </dgm:prSet>
      <dgm:spPr/>
    </dgm:pt>
    <dgm:pt modelId="{40FB70A5-007A-4658-BFB2-ED52325BAA12}" type="pres">
      <dgm:prSet presAssocID="{960839A6-128F-4029-A94F-C6593819EBD3}" presName="sibTrans" presStyleLbl="sibTrans2D1" presStyleIdx="0" presStyleCnt="0"/>
      <dgm:spPr/>
    </dgm:pt>
    <dgm:pt modelId="{299C9F84-485A-4091-86B9-2CAD8AB2357E}" type="pres">
      <dgm:prSet presAssocID="{ED9BAE65-ADBA-4E95-A7E9-135CE9338B3B}" presName="compNode" presStyleCnt="0"/>
      <dgm:spPr/>
    </dgm:pt>
    <dgm:pt modelId="{AFB84E13-FF48-4065-A081-5CE745B199EC}" type="pres">
      <dgm:prSet presAssocID="{ED9BAE65-ADBA-4E95-A7E9-135CE9338B3B}" presName="pictRect" presStyleLbl="node1" presStyleIdx="4" presStyleCnt="6" custLinFactNeighborX="0" custLinFactNeighborY="6090"/>
      <dgm:spPr>
        <a:blipFill>
          <a:blip xmlns:r="http://schemas.openxmlformats.org/officeDocument/2006/relationships" r:embed="rId5"/>
          <a:srcRect/>
          <a:stretch>
            <a:fillRect l="-2000" r="-2000"/>
          </a:stretch>
        </a:blipFill>
      </dgm:spPr>
    </dgm:pt>
    <dgm:pt modelId="{66C18E63-669F-444A-B7E5-5F3E55CC02F1}" type="pres">
      <dgm:prSet presAssocID="{ED9BAE65-ADBA-4E95-A7E9-135CE9338B3B}" presName="textRect" presStyleLbl="revTx" presStyleIdx="4" presStyleCnt="6" custScaleX="149112" custLinFactNeighborX="5853" custLinFactNeighborY="15360">
        <dgm:presLayoutVars>
          <dgm:bulletEnabled val="1"/>
        </dgm:presLayoutVars>
      </dgm:prSet>
      <dgm:spPr/>
    </dgm:pt>
    <dgm:pt modelId="{7A4A5268-6185-4D8F-AB94-E4538507F202}" type="pres">
      <dgm:prSet presAssocID="{5FD764BE-6408-4A96-A0DF-6D1BABA7CC96}" presName="sibTrans" presStyleLbl="sibTrans2D1" presStyleIdx="0" presStyleCnt="0"/>
      <dgm:spPr/>
    </dgm:pt>
    <dgm:pt modelId="{40B28437-0265-4270-A93C-282C31FFC956}" type="pres">
      <dgm:prSet presAssocID="{D6E14590-F151-41FB-8493-FAEFE97CC8C2}" presName="compNode" presStyleCnt="0"/>
      <dgm:spPr/>
    </dgm:pt>
    <dgm:pt modelId="{148C36FF-DCBB-45FB-8B40-DB9F2FF99773}" type="pres">
      <dgm:prSet presAssocID="{D6E14590-F151-41FB-8493-FAEFE97CC8C2}" presName="pictRect" presStyleLbl="node1" presStyleIdx="5" presStyleCnt="6" custLinFactNeighborX="18189"/>
      <dgm:spPr>
        <a:blipFill>
          <a:blip xmlns:r="http://schemas.openxmlformats.org/officeDocument/2006/relationships" r:embed="rId6"/>
          <a:srcRect/>
          <a:stretch>
            <a:fillRect l="-2000" r="-2000"/>
          </a:stretch>
        </a:blipFill>
      </dgm:spPr>
    </dgm:pt>
    <dgm:pt modelId="{7C462F4A-E9AB-4FA2-9D3C-E981CC4EF0CF}" type="pres">
      <dgm:prSet presAssocID="{D6E14590-F151-41FB-8493-FAEFE97CC8C2}" presName="textRect" presStyleLbl="revTx" presStyleIdx="5" presStyleCnt="6" custLinFactNeighborX="22791">
        <dgm:presLayoutVars>
          <dgm:bulletEnabled val="1"/>
        </dgm:presLayoutVars>
      </dgm:prSet>
      <dgm:spPr/>
    </dgm:pt>
  </dgm:ptLst>
  <dgm:cxnLst>
    <dgm:cxn modelId="{A1BE3309-F9D7-4CEC-A3B6-0FA07665759E}" type="presOf" srcId="{D6E14590-F151-41FB-8493-FAEFE97CC8C2}" destId="{7C462F4A-E9AB-4FA2-9D3C-E981CC4EF0CF}" srcOrd="0" destOrd="0" presId="urn:microsoft.com/office/officeart/2005/8/layout/pList1#1"/>
    <dgm:cxn modelId="{38CFAA0B-8577-4785-8ADD-FE54E6BC1198}" type="presOf" srcId="{CCA8D850-AC2D-4E8F-AF01-DC1F8FB7AE75}" destId="{741D8FD9-AD8D-4225-B74F-B976ECBF4B34}" srcOrd="0" destOrd="0" presId="urn:microsoft.com/office/officeart/2005/8/layout/pList1#1"/>
    <dgm:cxn modelId="{BD10C613-C781-4CCD-8A09-18E7394C076D}" srcId="{D60FFA63-645D-448B-8DD2-C037C127E17E}" destId="{CCA8D850-AC2D-4E8F-AF01-DC1F8FB7AE75}" srcOrd="1" destOrd="0" parTransId="{87A5B89D-95D7-4E1D-BBB0-A84EA7A93B44}" sibTransId="{B4ADD450-A0E6-47FA-89BF-387D69ADDA6D}"/>
    <dgm:cxn modelId="{C0432015-0AA1-464B-BDE3-2899F4B9DC65}" type="presOf" srcId="{D60FFA63-645D-448B-8DD2-C037C127E17E}" destId="{0F472A0D-1752-4E27-8589-89A4F90DADBF}" srcOrd="0" destOrd="0" presId="urn:microsoft.com/office/officeart/2005/8/layout/pList1#1"/>
    <dgm:cxn modelId="{DB4A1C23-E5ED-4C8D-83FE-BBD8E65F4361}" type="presOf" srcId="{960839A6-128F-4029-A94F-C6593819EBD3}" destId="{40FB70A5-007A-4658-BFB2-ED52325BAA12}" srcOrd="0" destOrd="0" presId="urn:microsoft.com/office/officeart/2005/8/layout/pList1#1"/>
    <dgm:cxn modelId="{F929173D-DFB2-4C6F-BF2A-3DD9426672D9}" type="presOf" srcId="{2382AD8A-0F74-4DBC-AE05-CDCD5F19FDEB}" destId="{5EA41E29-2E5F-4129-BAA1-F6710BA8B1F6}" srcOrd="0" destOrd="0" presId="urn:microsoft.com/office/officeart/2005/8/layout/pList1#1"/>
    <dgm:cxn modelId="{0B389464-C6BA-4C9A-89FC-D4CCE2DB96CF}" srcId="{D60FFA63-645D-448B-8DD2-C037C127E17E}" destId="{ED9BAE65-ADBA-4E95-A7E9-135CE9338B3B}" srcOrd="4" destOrd="0" parTransId="{D6D29E9D-F95E-4069-B59F-1393E1F8BDED}" sibTransId="{5FD764BE-6408-4A96-A0DF-6D1BABA7CC96}"/>
    <dgm:cxn modelId="{00B49D6B-2B3B-4B80-A302-895913CD70F0}" srcId="{D60FFA63-645D-448B-8DD2-C037C127E17E}" destId="{D06D7A36-97E8-4385-B146-5892E483917D}" srcOrd="3" destOrd="0" parTransId="{D4770E28-AD3E-4262-A1C6-0476919C11A9}" sibTransId="{960839A6-128F-4029-A94F-C6593819EBD3}"/>
    <dgm:cxn modelId="{D4A9E24E-7DBA-4E61-A3A8-074707171F51}" srcId="{D60FFA63-645D-448B-8DD2-C037C127E17E}" destId="{D6E14590-F151-41FB-8493-FAEFE97CC8C2}" srcOrd="5" destOrd="0" parTransId="{6E644E15-5CB4-4A16-8D20-896BC719FF26}" sibTransId="{B48B98AF-C2CA-4992-AC2F-50DD44D1AC98}"/>
    <dgm:cxn modelId="{45094C52-28F2-437E-BCA1-49B0103179F1}" type="presOf" srcId="{B4ADD450-A0E6-47FA-89BF-387D69ADDA6D}" destId="{A3CC584E-D8BD-4768-A658-66402C97CEEF}" srcOrd="0" destOrd="0" presId="urn:microsoft.com/office/officeart/2005/8/layout/pList1#1"/>
    <dgm:cxn modelId="{79A7D076-C417-4297-A76A-C619DCE199EB}" type="presOf" srcId="{57B2A5F9-AFAF-409C-9AD9-30B370AAF86E}" destId="{AC7F0652-80BA-4142-93C1-7D9B60C91CE7}" srcOrd="0" destOrd="0" presId="urn:microsoft.com/office/officeart/2005/8/layout/pList1#1"/>
    <dgm:cxn modelId="{ADD1E87B-106E-464C-978F-DAFCD3976B1A}" type="presOf" srcId="{D06D7A36-97E8-4385-B146-5892E483917D}" destId="{B3275F4B-22DF-408E-9EB5-70B08DC9CE0C}" srcOrd="0" destOrd="0" presId="urn:microsoft.com/office/officeart/2005/8/layout/pList1#1"/>
    <dgm:cxn modelId="{89A3CC8E-A3FB-41B0-B7DF-17C92B829E3F}" type="presOf" srcId="{70307EEF-5AD6-424C-AC0F-01B2F6A80466}" destId="{3BA58EFB-9C54-41F3-96FB-5CFEA8D68C3E}" srcOrd="0" destOrd="0" presId="urn:microsoft.com/office/officeart/2005/8/layout/pList1#1"/>
    <dgm:cxn modelId="{645298AC-EB5B-43D3-95B6-C090F6D3332A}" type="presOf" srcId="{17198FE8-4383-40D6-BD4C-E3055F880C3B}" destId="{8641B49F-4682-4C8F-A674-0D3BB1CDE81C}" srcOrd="0" destOrd="0" presId="urn:microsoft.com/office/officeart/2005/8/layout/pList1#1"/>
    <dgm:cxn modelId="{8132F6B3-9D7E-467E-9330-122FAC003914}" type="presOf" srcId="{ED9BAE65-ADBA-4E95-A7E9-135CE9338B3B}" destId="{66C18E63-669F-444A-B7E5-5F3E55CC02F1}" srcOrd="0" destOrd="0" presId="urn:microsoft.com/office/officeart/2005/8/layout/pList1#1"/>
    <dgm:cxn modelId="{D20263D3-9969-4AC6-9825-547E20F90FAE}" srcId="{D60FFA63-645D-448B-8DD2-C037C127E17E}" destId="{2382AD8A-0F74-4DBC-AE05-CDCD5F19FDEB}" srcOrd="2" destOrd="0" parTransId="{3DDB433F-8278-45E4-99CD-10BE0CD26F8E}" sibTransId="{70307EEF-5AD6-424C-AC0F-01B2F6A80466}"/>
    <dgm:cxn modelId="{730636D9-8B59-4808-83F7-01CC8B42A435}" type="presOf" srcId="{5FD764BE-6408-4A96-A0DF-6D1BABA7CC96}" destId="{7A4A5268-6185-4D8F-AB94-E4538507F202}" srcOrd="0" destOrd="0" presId="urn:microsoft.com/office/officeart/2005/8/layout/pList1#1"/>
    <dgm:cxn modelId="{AB7C5CFD-FDBE-481D-9E58-8A0848946E4A}" srcId="{D60FFA63-645D-448B-8DD2-C037C127E17E}" destId="{17198FE8-4383-40D6-BD4C-E3055F880C3B}" srcOrd="0" destOrd="0" parTransId="{55E8B121-4997-4C9F-A104-5DB69E1DDD5E}" sibTransId="{57B2A5F9-AFAF-409C-9AD9-30B370AAF86E}"/>
    <dgm:cxn modelId="{38ED9DB1-2205-4F6E-8E60-6A7619F541FA}" type="presParOf" srcId="{0F472A0D-1752-4E27-8589-89A4F90DADBF}" destId="{E0229233-6B58-40C7-B20A-BAD9A43E7540}" srcOrd="0" destOrd="0" presId="urn:microsoft.com/office/officeart/2005/8/layout/pList1#1"/>
    <dgm:cxn modelId="{59D792B0-8EFC-4F26-8825-CEE59410B825}" type="presParOf" srcId="{E0229233-6B58-40C7-B20A-BAD9A43E7540}" destId="{2A17700C-7583-4B85-9F2E-D1BF8A1C3F7E}" srcOrd="0" destOrd="0" presId="urn:microsoft.com/office/officeart/2005/8/layout/pList1#1"/>
    <dgm:cxn modelId="{7CB9CA29-1BB4-4610-8E0A-8AFB68313269}" type="presParOf" srcId="{E0229233-6B58-40C7-B20A-BAD9A43E7540}" destId="{8641B49F-4682-4C8F-A674-0D3BB1CDE81C}" srcOrd="1" destOrd="0" presId="urn:microsoft.com/office/officeart/2005/8/layout/pList1#1"/>
    <dgm:cxn modelId="{0051C711-2BBF-481E-B2D6-A09702D93DD4}" type="presParOf" srcId="{0F472A0D-1752-4E27-8589-89A4F90DADBF}" destId="{AC7F0652-80BA-4142-93C1-7D9B60C91CE7}" srcOrd="1" destOrd="0" presId="urn:microsoft.com/office/officeart/2005/8/layout/pList1#1"/>
    <dgm:cxn modelId="{D5BFF0A2-ABE0-45B6-BF5A-EBC59B0DA05F}" type="presParOf" srcId="{0F472A0D-1752-4E27-8589-89A4F90DADBF}" destId="{0A0639B9-06F4-4F48-AD1A-3597B712D1BB}" srcOrd="2" destOrd="0" presId="urn:microsoft.com/office/officeart/2005/8/layout/pList1#1"/>
    <dgm:cxn modelId="{4B240B73-E6CD-42DF-950E-DEE5B213C45A}" type="presParOf" srcId="{0A0639B9-06F4-4F48-AD1A-3597B712D1BB}" destId="{3066E236-9A1A-49BA-9183-A309ADE2D517}" srcOrd="0" destOrd="0" presId="urn:microsoft.com/office/officeart/2005/8/layout/pList1#1"/>
    <dgm:cxn modelId="{9F449836-95AC-4ABA-B20D-D3CE99D45FAB}" type="presParOf" srcId="{0A0639B9-06F4-4F48-AD1A-3597B712D1BB}" destId="{741D8FD9-AD8D-4225-B74F-B976ECBF4B34}" srcOrd="1" destOrd="0" presId="urn:microsoft.com/office/officeart/2005/8/layout/pList1#1"/>
    <dgm:cxn modelId="{A954CE98-7B66-4894-8DA2-542B4293806B}" type="presParOf" srcId="{0F472A0D-1752-4E27-8589-89A4F90DADBF}" destId="{A3CC584E-D8BD-4768-A658-66402C97CEEF}" srcOrd="3" destOrd="0" presId="urn:microsoft.com/office/officeart/2005/8/layout/pList1#1"/>
    <dgm:cxn modelId="{4FC90388-8519-42BA-B6C8-9B40DF986F00}" type="presParOf" srcId="{0F472A0D-1752-4E27-8589-89A4F90DADBF}" destId="{46ABD48A-4A94-44A2-8986-7A28776337A5}" srcOrd="4" destOrd="0" presId="urn:microsoft.com/office/officeart/2005/8/layout/pList1#1"/>
    <dgm:cxn modelId="{1FC3C297-7F43-4D35-AEAE-E1EF784A2ACE}" type="presParOf" srcId="{46ABD48A-4A94-44A2-8986-7A28776337A5}" destId="{5697D9EB-E069-4DCC-9FBE-DF1963709255}" srcOrd="0" destOrd="0" presId="urn:microsoft.com/office/officeart/2005/8/layout/pList1#1"/>
    <dgm:cxn modelId="{0E6C90DB-A3EB-41DA-A965-B6B48E0A6552}" type="presParOf" srcId="{46ABD48A-4A94-44A2-8986-7A28776337A5}" destId="{5EA41E29-2E5F-4129-BAA1-F6710BA8B1F6}" srcOrd="1" destOrd="0" presId="urn:microsoft.com/office/officeart/2005/8/layout/pList1#1"/>
    <dgm:cxn modelId="{F7AF0D39-3D72-4681-B682-2EA3ADC56A66}" type="presParOf" srcId="{0F472A0D-1752-4E27-8589-89A4F90DADBF}" destId="{3BA58EFB-9C54-41F3-96FB-5CFEA8D68C3E}" srcOrd="5" destOrd="0" presId="urn:microsoft.com/office/officeart/2005/8/layout/pList1#1"/>
    <dgm:cxn modelId="{ABC2FD94-AA95-4012-9409-D2AE688D7881}" type="presParOf" srcId="{0F472A0D-1752-4E27-8589-89A4F90DADBF}" destId="{FAD54EC1-9BAA-431F-AF7D-95025F8F9D8B}" srcOrd="6" destOrd="0" presId="urn:microsoft.com/office/officeart/2005/8/layout/pList1#1"/>
    <dgm:cxn modelId="{4F1923EC-E808-4ED4-845F-F45CBA39A4B8}" type="presParOf" srcId="{FAD54EC1-9BAA-431F-AF7D-95025F8F9D8B}" destId="{069F55D5-B270-43DE-BF81-159E20047AB0}" srcOrd="0" destOrd="0" presId="urn:microsoft.com/office/officeart/2005/8/layout/pList1#1"/>
    <dgm:cxn modelId="{561314D4-85F5-45E1-87DE-B90EAF8A833D}" type="presParOf" srcId="{FAD54EC1-9BAA-431F-AF7D-95025F8F9D8B}" destId="{B3275F4B-22DF-408E-9EB5-70B08DC9CE0C}" srcOrd="1" destOrd="0" presId="urn:microsoft.com/office/officeart/2005/8/layout/pList1#1"/>
    <dgm:cxn modelId="{94316DD0-C22D-462E-86E6-76F55360B9F5}" type="presParOf" srcId="{0F472A0D-1752-4E27-8589-89A4F90DADBF}" destId="{40FB70A5-007A-4658-BFB2-ED52325BAA12}" srcOrd="7" destOrd="0" presId="urn:microsoft.com/office/officeart/2005/8/layout/pList1#1"/>
    <dgm:cxn modelId="{7BC33456-08B5-45D2-B112-38D252CA4A70}" type="presParOf" srcId="{0F472A0D-1752-4E27-8589-89A4F90DADBF}" destId="{299C9F84-485A-4091-86B9-2CAD8AB2357E}" srcOrd="8" destOrd="0" presId="urn:microsoft.com/office/officeart/2005/8/layout/pList1#1"/>
    <dgm:cxn modelId="{C6916DBD-A995-43DB-978B-2F640129AF25}" type="presParOf" srcId="{299C9F84-485A-4091-86B9-2CAD8AB2357E}" destId="{AFB84E13-FF48-4065-A081-5CE745B199EC}" srcOrd="0" destOrd="0" presId="urn:microsoft.com/office/officeart/2005/8/layout/pList1#1"/>
    <dgm:cxn modelId="{0ED78627-2924-478D-BD7C-4ED347699F26}" type="presParOf" srcId="{299C9F84-485A-4091-86B9-2CAD8AB2357E}" destId="{66C18E63-669F-444A-B7E5-5F3E55CC02F1}" srcOrd="1" destOrd="0" presId="urn:microsoft.com/office/officeart/2005/8/layout/pList1#1"/>
    <dgm:cxn modelId="{C265C7F0-1BF2-425F-9DF8-37F592064ACB}" type="presParOf" srcId="{0F472A0D-1752-4E27-8589-89A4F90DADBF}" destId="{7A4A5268-6185-4D8F-AB94-E4538507F202}" srcOrd="9" destOrd="0" presId="urn:microsoft.com/office/officeart/2005/8/layout/pList1#1"/>
    <dgm:cxn modelId="{31284141-83E7-43F1-B14D-A344048BB3A5}" type="presParOf" srcId="{0F472A0D-1752-4E27-8589-89A4F90DADBF}" destId="{40B28437-0265-4270-A93C-282C31FFC956}" srcOrd="10" destOrd="0" presId="urn:microsoft.com/office/officeart/2005/8/layout/pList1#1"/>
    <dgm:cxn modelId="{A0E223BD-1DB8-4CF3-8CE0-43DD71AACD9D}" type="presParOf" srcId="{40B28437-0265-4270-A93C-282C31FFC956}" destId="{148C36FF-DCBB-45FB-8B40-DB9F2FF99773}" srcOrd="0" destOrd="0" presId="urn:microsoft.com/office/officeart/2005/8/layout/pList1#1"/>
    <dgm:cxn modelId="{D17C79B5-1A38-482F-87CE-38F921D1E92F}" type="presParOf" srcId="{40B28437-0265-4270-A93C-282C31FFC956}" destId="{7C462F4A-E9AB-4FA2-9D3C-E981CC4EF0CF}"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2782A2-2EFA-42D5-B23B-06DD8CFABBD3}" type="doc">
      <dgm:prSet loTypeId="urn:microsoft.com/office/officeart/2005/8/layout/bList2" loCatId="list" qsTypeId="urn:microsoft.com/office/officeart/2005/8/quickstyle/simple1" qsCatId="simple" csTypeId="urn:microsoft.com/office/officeart/2005/8/colors/colorful4" csCatId="colorful" phldr="1"/>
      <dgm:spPr/>
    </dgm:pt>
    <dgm:pt modelId="{D42FBFD1-7342-40A5-A3C2-8F2FB671B02A}">
      <dgm:prSet phldrT="[Texto]" custT="1"/>
      <dgm:spPr/>
      <dgm:t>
        <a:bodyPr/>
        <a:lstStyle/>
        <a:p>
          <a:r>
            <a:rPr lang="es-CO" sz="3200" dirty="0">
              <a:latin typeface="Museo Sans Condensed" panose="02000000000000000000" pitchFamily="2" charset="0"/>
            </a:rPr>
            <a:t>Colección de Valores</a:t>
          </a:r>
        </a:p>
      </dgm:t>
    </dgm:pt>
    <dgm:pt modelId="{105EA6A6-4B5B-4FDF-AFDF-B861090ECF4A}" type="parTrans" cxnId="{9FB38BC7-9455-4EB4-9FCD-A07CB8641F9E}">
      <dgm:prSet/>
      <dgm:spPr/>
      <dgm:t>
        <a:bodyPr/>
        <a:lstStyle/>
        <a:p>
          <a:endParaRPr lang="es-CO"/>
        </a:p>
      </dgm:t>
    </dgm:pt>
    <dgm:pt modelId="{59A7213B-7DAC-44E8-B728-DA97761D26F7}" type="sibTrans" cxnId="{9FB38BC7-9455-4EB4-9FCD-A07CB8641F9E}">
      <dgm:prSet/>
      <dgm:spPr/>
      <dgm:t>
        <a:bodyPr/>
        <a:lstStyle/>
        <a:p>
          <a:endParaRPr lang="es-CO"/>
        </a:p>
      </dgm:t>
    </dgm:pt>
    <dgm:pt modelId="{AF4D04EE-F12F-40B9-AC13-6AD184CAD2E9}">
      <dgm:prSet phldrT="[Texto]" custT="1"/>
      <dgm:spPr/>
      <dgm:t>
        <a:bodyPr/>
        <a:lstStyle/>
        <a:p>
          <a:r>
            <a:rPr lang="es-CO" sz="3200" dirty="0">
              <a:latin typeface="Museo Sans Condensed" panose="02000000000000000000" pitchFamily="2" charset="0"/>
            </a:rPr>
            <a:t>Activa tus Valores</a:t>
          </a:r>
        </a:p>
      </dgm:t>
    </dgm:pt>
    <dgm:pt modelId="{166A3DE7-99D3-4547-8669-B8F6F4588166}" type="parTrans" cxnId="{483DED38-E325-48E0-9DFD-D7352666CC59}">
      <dgm:prSet/>
      <dgm:spPr/>
      <dgm:t>
        <a:bodyPr/>
        <a:lstStyle/>
        <a:p>
          <a:endParaRPr lang="es-CO"/>
        </a:p>
      </dgm:t>
    </dgm:pt>
    <dgm:pt modelId="{C45481DC-54CA-41CD-BA11-F3EFFBC19BE2}" type="sibTrans" cxnId="{483DED38-E325-48E0-9DFD-D7352666CC59}">
      <dgm:prSet/>
      <dgm:spPr/>
      <dgm:t>
        <a:bodyPr/>
        <a:lstStyle/>
        <a:p>
          <a:endParaRPr lang="es-CO"/>
        </a:p>
      </dgm:t>
    </dgm:pt>
    <dgm:pt modelId="{B711ED7B-7D6C-45E0-BEB8-0A1CF9DB6D4C}">
      <dgm:prSet/>
      <dgm:spPr/>
      <dgm:t>
        <a:bodyPr/>
        <a:lstStyle/>
        <a:p>
          <a:r>
            <a:rPr lang="es-CO" dirty="0">
              <a:latin typeface="Museo Sans Condensed" panose="02000000000000000000" pitchFamily="2" charset="0"/>
            </a:rPr>
            <a:t>Se centra en la acumulación de sellos como una colección valiosa.</a:t>
          </a:r>
          <a:br>
            <a:rPr lang="es-CO" dirty="0">
              <a:latin typeface="Museo Sans Condensed" panose="02000000000000000000" pitchFamily="2" charset="0"/>
            </a:rPr>
          </a:br>
          <a:r>
            <a:rPr lang="es-CO" dirty="0">
              <a:latin typeface="Museo Sans Condensed" panose="02000000000000000000" pitchFamily="2" charset="0"/>
            </a:rPr>
            <a:t>Los sellos se ganan participando en las actividades institucionales</a:t>
          </a:r>
        </a:p>
      </dgm:t>
    </dgm:pt>
    <dgm:pt modelId="{923382F2-20EC-4E0E-9407-8D525E246544}" type="parTrans" cxnId="{35F76BD4-8874-4CBC-9A6B-43A521B2C9D2}">
      <dgm:prSet/>
      <dgm:spPr/>
      <dgm:t>
        <a:bodyPr/>
        <a:lstStyle/>
        <a:p>
          <a:endParaRPr lang="es-CO"/>
        </a:p>
      </dgm:t>
    </dgm:pt>
    <dgm:pt modelId="{7E120D60-209D-4618-BDAC-C89BF7E4755C}" type="sibTrans" cxnId="{35F76BD4-8874-4CBC-9A6B-43A521B2C9D2}">
      <dgm:prSet/>
      <dgm:spPr/>
      <dgm:t>
        <a:bodyPr/>
        <a:lstStyle/>
        <a:p>
          <a:endParaRPr lang="es-CO"/>
        </a:p>
      </dgm:t>
    </dgm:pt>
    <dgm:pt modelId="{70CFCB80-1454-4935-BA13-5396D34A768E}">
      <dgm:prSet/>
      <dgm:spPr/>
      <dgm:t>
        <a:bodyPr/>
        <a:lstStyle/>
        <a:p>
          <a:r>
            <a:rPr lang="es-CO" dirty="0">
              <a:latin typeface="Museo Sans Condensed" panose="02000000000000000000" pitchFamily="2" charset="0"/>
            </a:rPr>
            <a:t>Participación y compromiso personal.</a:t>
          </a:r>
        </a:p>
      </dgm:t>
    </dgm:pt>
    <dgm:pt modelId="{B47D5AB9-DB7A-4E60-BD4A-0ACFAED6584F}" type="parTrans" cxnId="{2BBFC520-5E75-43C2-92A2-5E24A54A5A69}">
      <dgm:prSet/>
      <dgm:spPr/>
      <dgm:t>
        <a:bodyPr/>
        <a:lstStyle/>
        <a:p>
          <a:endParaRPr lang="es-CO"/>
        </a:p>
      </dgm:t>
    </dgm:pt>
    <dgm:pt modelId="{4EA36ED9-F668-4859-826C-99BD2D9FDB28}" type="sibTrans" cxnId="{2BBFC520-5E75-43C2-92A2-5E24A54A5A69}">
      <dgm:prSet/>
      <dgm:spPr/>
      <dgm:t>
        <a:bodyPr/>
        <a:lstStyle/>
        <a:p>
          <a:endParaRPr lang="es-CO"/>
        </a:p>
      </dgm:t>
    </dgm:pt>
    <dgm:pt modelId="{DB0B2416-0E2D-4EA0-B8DA-14604B49DA7B}">
      <dgm:prSet/>
      <dgm:spPr/>
      <dgm:t>
        <a:bodyPr/>
        <a:lstStyle/>
        <a:p>
          <a:r>
            <a:rPr lang="es-CO" dirty="0">
              <a:latin typeface="Museo Sans Condensed" panose="02000000000000000000" pitchFamily="2" charset="0"/>
            </a:rPr>
            <a:t>Cinco dinámicas, sencillas, una de cada valor, que serán entregadas para que se desarrollen en las dependencias.</a:t>
          </a:r>
        </a:p>
      </dgm:t>
    </dgm:pt>
    <dgm:pt modelId="{C75A0933-E9CC-4AAA-A0FF-B8504D14E22E}" type="parTrans" cxnId="{E1178FBE-7928-4748-BC86-2B06B09D1B2E}">
      <dgm:prSet/>
      <dgm:spPr/>
      <dgm:t>
        <a:bodyPr/>
        <a:lstStyle/>
        <a:p>
          <a:endParaRPr lang="es-CO"/>
        </a:p>
      </dgm:t>
    </dgm:pt>
    <dgm:pt modelId="{F561917C-6053-4DB7-9929-100AAB454FE5}" type="sibTrans" cxnId="{E1178FBE-7928-4748-BC86-2B06B09D1B2E}">
      <dgm:prSet/>
      <dgm:spPr/>
      <dgm:t>
        <a:bodyPr/>
        <a:lstStyle/>
        <a:p>
          <a:endParaRPr lang="es-CO"/>
        </a:p>
      </dgm:t>
    </dgm:pt>
    <dgm:pt modelId="{FC131821-2E25-4C08-9350-44C44351F89E}" type="pres">
      <dgm:prSet presAssocID="{D12782A2-2EFA-42D5-B23B-06DD8CFABBD3}" presName="diagram" presStyleCnt="0">
        <dgm:presLayoutVars>
          <dgm:dir/>
          <dgm:animLvl val="lvl"/>
          <dgm:resizeHandles val="exact"/>
        </dgm:presLayoutVars>
      </dgm:prSet>
      <dgm:spPr/>
    </dgm:pt>
    <dgm:pt modelId="{448B29C1-782B-4487-924B-6B46525A51DB}" type="pres">
      <dgm:prSet presAssocID="{D42FBFD1-7342-40A5-A3C2-8F2FB671B02A}" presName="compNode" presStyleCnt="0"/>
      <dgm:spPr/>
    </dgm:pt>
    <dgm:pt modelId="{14C9ABC5-DE73-4EA0-AFB2-46BD61213619}" type="pres">
      <dgm:prSet presAssocID="{D42FBFD1-7342-40A5-A3C2-8F2FB671B02A}" presName="childRect" presStyleLbl="bgAcc1" presStyleIdx="0" presStyleCnt="2">
        <dgm:presLayoutVars>
          <dgm:bulletEnabled val="1"/>
        </dgm:presLayoutVars>
      </dgm:prSet>
      <dgm:spPr/>
    </dgm:pt>
    <dgm:pt modelId="{3058DB22-4057-44BD-B531-D2444109859E}" type="pres">
      <dgm:prSet presAssocID="{D42FBFD1-7342-40A5-A3C2-8F2FB671B02A}" presName="parentText" presStyleLbl="node1" presStyleIdx="0" presStyleCnt="0">
        <dgm:presLayoutVars>
          <dgm:chMax val="0"/>
          <dgm:bulletEnabled val="1"/>
        </dgm:presLayoutVars>
      </dgm:prSet>
      <dgm:spPr/>
    </dgm:pt>
    <dgm:pt modelId="{A7DD886F-D549-4B4D-96DF-6E9710943377}" type="pres">
      <dgm:prSet presAssocID="{D42FBFD1-7342-40A5-A3C2-8F2FB671B02A}" presName="parentRect" presStyleLbl="alignNode1" presStyleIdx="0" presStyleCnt="2"/>
      <dgm:spPr/>
    </dgm:pt>
    <dgm:pt modelId="{8246A2B7-CB6D-44A6-8CD1-4D1AAE0EFB5E}" type="pres">
      <dgm:prSet presAssocID="{D42FBFD1-7342-40A5-A3C2-8F2FB671B02A}"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4D75C3B-3CBB-4847-A51D-BFD1A9C5C8C0}" type="pres">
      <dgm:prSet presAssocID="{59A7213B-7DAC-44E8-B728-DA97761D26F7}" presName="sibTrans" presStyleLbl="sibTrans2D1" presStyleIdx="0" presStyleCnt="0"/>
      <dgm:spPr/>
    </dgm:pt>
    <dgm:pt modelId="{E1B856E0-F250-4695-AEE9-3144CCAC8261}" type="pres">
      <dgm:prSet presAssocID="{AF4D04EE-F12F-40B9-AC13-6AD184CAD2E9}" presName="compNode" presStyleCnt="0"/>
      <dgm:spPr/>
    </dgm:pt>
    <dgm:pt modelId="{102A0681-07A1-4AE3-B916-F3610D69EA94}" type="pres">
      <dgm:prSet presAssocID="{AF4D04EE-F12F-40B9-AC13-6AD184CAD2E9}" presName="childRect" presStyleLbl="bgAcc1" presStyleIdx="1" presStyleCnt="2">
        <dgm:presLayoutVars>
          <dgm:bulletEnabled val="1"/>
        </dgm:presLayoutVars>
      </dgm:prSet>
      <dgm:spPr/>
    </dgm:pt>
    <dgm:pt modelId="{5C3961D1-B920-4758-8B36-2BBC9704C947}" type="pres">
      <dgm:prSet presAssocID="{AF4D04EE-F12F-40B9-AC13-6AD184CAD2E9}" presName="parentText" presStyleLbl="node1" presStyleIdx="0" presStyleCnt="0">
        <dgm:presLayoutVars>
          <dgm:chMax val="0"/>
          <dgm:bulletEnabled val="1"/>
        </dgm:presLayoutVars>
      </dgm:prSet>
      <dgm:spPr/>
    </dgm:pt>
    <dgm:pt modelId="{0F4FB06F-58E7-4FF5-B9B0-FC5D077CAEAF}" type="pres">
      <dgm:prSet presAssocID="{AF4D04EE-F12F-40B9-AC13-6AD184CAD2E9}" presName="parentRect" presStyleLbl="alignNode1" presStyleIdx="1" presStyleCnt="2"/>
      <dgm:spPr/>
    </dgm:pt>
    <dgm:pt modelId="{A797CCA1-B3BE-47AD-9019-95382DDDDD33}" type="pres">
      <dgm:prSet presAssocID="{AF4D04EE-F12F-40B9-AC13-6AD184CAD2E9}"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8390B103-7924-46BE-B546-7625D7CF8848}" type="presOf" srcId="{B711ED7B-7D6C-45E0-BEB8-0A1CF9DB6D4C}" destId="{14C9ABC5-DE73-4EA0-AFB2-46BD61213619}" srcOrd="0" destOrd="0" presId="urn:microsoft.com/office/officeart/2005/8/layout/bList2"/>
    <dgm:cxn modelId="{2BBFC520-5E75-43C2-92A2-5E24A54A5A69}" srcId="{AF4D04EE-F12F-40B9-AC13-6AD184CAD2E9}" destId="{70CFCB80-1454-4935-BA13-5396D34A768E}" srcOrd="0" destOrd="0" parTransId="{B47D5AB9-DB7A-4E60-BD4A-0ACFAED6584F}" sibTransId="{4EA36ED9-F668-4859-826C-99BD2D9FDB28}"/>
    <dgm:cxn modelId="{DB9BF72C-9F43-4641-9853-C0E17C21B106}" type="presOf" srcId="{D12782A2-2EFA-42D5-B23B-06DD8CFABBD3}" destId="{FC131821-2E25-4C08-9350-44C44351F89E}" srcOrd="0" destOrd="0" presId="urn:microsoft.com/office/officeart/2005/8/layout/bList2"/>
    <dgm:cxn modelId="{483DED38-E325-48E0-9DFD-D7352666CC59}" srcId="{D12782A2-2EFA-42D5-B23B-06DD8CFABBD3}" destId="{AF4D04EE-F12F-40B9-AC13-6AD184CAD2E9}" srcOrd="1" destOrd="0" parTransId="{166A3DE7-99D3-4547-8669-B8F6F4588166}" sibTransId="{C45481DC-54CA-41CD-BA11-F3EFFBC19BE2}"/>
    <dgm:cxn modelId="{9E2F693D-0A9C-42A7-BDDE-FE296ABBCA7C}" type="presOf" srcId="{AF4D04EE-F12F-40B9-AC13-6AD184CAD2E9}" destId="{0F4FB06F-58E7-4FF5-B9B0-FC5D077CAEAF}" srcOrd="1" destOrd="0" presId="urn:microsoft.com/office/officeart/2005/8/layout/bList2"/>
    <dgm:cxn modelId="{DD57F9A4-A450-4B68-AD57-A6E4EE80ECDB}" type="presOf" srcId="{DB0B2416-0E2D-4EA0-B8DA-14604B49DA7B}" destId="{102A0681-07A1-4AE3-B916-F3610D69EA94}" srcOrd="0" destOrd="1" presId="urn:microsoft.com/office/officeart/2005/8/layout/bList2"/>
    <dgm:cxn modelId="{C6B29BAB-0AC8-4974-A72E-7887B8BA88B3}" type="presOf" srcId="{D42FBFD1-7342-40A5-A3C2-8F2FB671B02A}" destId="{A7DD886F-D549-4B4D-96DF-6E9710943377}" srcOrd="1" destOrd="0" presId="urn:microsoft.com/office/officeart/2005/8/layout/bList2"/>
    <dgm:cxn modelId="{804D64B6-D2FB-4D07-A2F7-A18E765CDB01}" type="presOf" srcId="{D42FBFD1-7342-40A5-A3C2-8F2FB671B02A}" destId="{3058DB22-4057-44BD-B531-D2444109859E}" srcOrd="0" destOrd="0" presId="urn:microsoft.com/office/officeart/2005/8/layout/bList2"/>
    <dgm:cxn modelId="{F239A7B7-23BE-4B68-A219-CD6FACD78423}" type="presOf" srcId="{70CFCB80-1454-4935-BA13-5396D34A768E}" destId="{102A0681-07A1-4AE3-B916-F3610D69EA94}" srcOrd="0" destOrd="0" presId="urn:microsoft.com/office/officeart/2005/8/layout/bList2"/>
    <dgm:cxn modelId="{E1178FBE-7928-4748-BC86-2B06B09D1B2E}" srcId="{AF4D04EE-F12F-40B9-AC13-6AD184CAD2E9}" destId="{DB0B2416-0E2D-4EA0-B8DA-14604B49DA7B}" srcOrd="1" destOrd="0" parTransId="{C75A0933-E9CC-4AAA-A0FF-B8504D14E22E}" sibTransId="{F561917C-6053-4DB7-9929-100AAB454FE5}"/>
    <dgm:cxn modelId="{9FB38BC7-9455-4EB4-9FCD-A07CB8641F9E}" srcId="{D12782A2-2EFA-42D5-B23B-06DD8CFABBD3}" destId="{D42FBFD1-7342-40A5-A3C2-8F2FB671B02A}" srcOrd="0" destOrd="0" parTransId="{105EA6A6-4B5B-4FDF-AFDF-B861090ECF4A}" sibTransId="{59A7213B-7DAC-44E8-B728-DA97761D26F7}"/>
    <dgm:cxn modelId="{D12A4AD1-3CAE-4A9B-A434-D760BFBD0731}" type="presOf" srcId="{AF4D04EE-F12F-40B9-AC13-6AD184CAD2E9}" destId="{5C3961D1-B920-4758-8B36-2BBC9704C947}" srcOrd="0" destOrd="0" presId="urn:microsoft.com/office/officeart/2005/8/layout/bList2"/>
    <dgm:cxn modelId="{35F76BD4-8874-4CBC-9A6B-43A521B2C9D2}" srcId="{D42FBFD1-7342-40A5-A3C2-8F2FB671B02A}" destId="{B711ED7B-7D6C-45E0-BEB8-0A1CF9DB6D4C}" srcOrd="0" destOrd="0" parTransId="{923382F2-20EC-4E0E-9407-8D525E246544}" sibTransId="{7E120D60-209D-4618-BDAC-C89BF7E4755C}"/>
    <dgm:cxn modelId="{FCFC3CD8-5842-495B-ADC4-100F26A93C2A}" type="presOf" srcId="{59A7213B-7DAC-44E8-B728-DA97761D26F7}" destId="{94D75C3B-3CBB-4847-A51D-BFD1A9C5C8C0}" srcOrd="0" destOrd="0" presId="urn:microsoft.com/office/officeart/2005/8/layout/bList2"/>
    <dgm:cxn modelId="{0B35844F-445B-46C5-B304-A40FD3A4FDF3}" type="presParOf" srcId="{FC131821-2E25-4C08-9350-44C44351F89E}" destId="{448B29C1-782B-4487-924B-6B46525A51DB}" srcOrd="0" destOrd="0" presId="urn:microsoft.com/office/officeart/2005/8/layout/bList2"/>
    <dgm:cxn modelId="{475B4C66-0068-41D8-83C9-07F391D8F80A}" type="presParOf" srcId="{448B29C1-782B-4487-924B-6B46525A51DB}" destId="{14C9ABC5-DE73-4EA0-AFB2-46BD61213619}" srcOrd="0" destOrd="0" presId="urn:microsoft.com/office/officeart/2005/8/layout/bList2"/>
    <dgm:cxn modelId="{DA474BAC-8398-4FF0-B863-E68286A7B765}" type="presParOf" srcId="{448B29C1-782B-4487-924B-6B46525A51DB}" destId="{3058DB22-4057-44BD-B531-D2444109859E}" srcOrd="1" destOrd="0" presId="urn:microsoft.com/office/officeart/2005/8/layout/bList2"/>
    <dgm:cxn modelId="{49168304-4321-4AA5-874D-F2B92A0BE1AD}" type="presParOf" srcId="{448B29C1-782B-4487-924B-6B46525A51DB}" destId="{A7DD886F-D549-4B4D-96DF-6E9710943377}" srcOrd="2" destOrd="0" presId="urn:microsoft.com/office/officeart/2005/8/layout/bList2"/>
    <dgm:cxn modelId="{65CE5A02-F768-4476-BEDA-794816197044}" type="presParOf" srcId="{448B29C1-782B-4487-924B-6B46525A51DB}" destId="{8246A2B7-CB6D-44A6-8CD1-4D1AAE0EFB5E}" srcOrd="3" destOrd="0" presId="urn:microsoft.com/office/officeart/2005/8/layout/bList2"/>
    <dgm:cxn modelId="{3F731BF3-BD59-4573-A6F6-4E76A59817F2}" type="presParOf" srcId="{FC131821-2E25-4C08-9350-44C44351F89E}" destId="{94D75C3B-3CBB-4847-A51D-BFD1A9C5C8C0}" srcOrd="1" destOrd="0" presId="urn:microsoft.com/office/officeart/2005/8/layout/bList2"/>
    <dgm:cxn modelId="{39B38595-19FF-4A51-A43A-69BE3173E49C}" type="presParOf" srcId="{FC131821-2E25-4C08-9350-44C44351F89E}" destId="{E1B856E0-F250-4695-AEE9-3144CCAC8261}" srcOrd="2" destOrd="0" presId="urn:microsoft.com/office/officeart/2005/8/layout/bList2"/>
    <dgm:cxn modelId="{2E31C3C2-F167-4FC0-8536-B827A6A2CBC7}" type="presParOf" srcId="{E1B856E0-F250-4695-AEE9-3144CCAC8261}" destId="{102A0681-07A1-4AE3-B916-F3610D69EA94}" srcOrd="0" destOrd="0" presId="urn:microsoft.com/office/officeart/2005/8/layout/bList2"/>
    <dgm:cxn modelId="{8C07D9BB-81DB-4BC4-828C-F55EDA350108}" type="presParOf" srcId="{E1B856E0-F250-4695-AEE9-3144CCAC8261}" destId="{5C3961D1-B920-4758-8B36-2BBC9704C947}" srcOrd="1" destOrd="0" presId="urn:microsoft.com/office/officeart/2005/8/layout/bList2"/>
    <dgm:cxn modelId="{595832D3-E954-47B2-8D0E-695EAB3A8E0B}" type="presParOf" srcId="{E1B856E0-F250-4695-AEE9-3144CCAC8261}" destId="{0F4FB06F-58E7-4FF5-B9B0-FC5D077CAEAF}" srcOrd="2" destOrd="0" presId="urn:microsoft.com/office/officeart/2005/8/layout/bList2"/>
    <dgm:cxn modelId="{CBF417DE-8393-4E30-BCE2-19AADB2F0DD4}" type="presParOf" srcId="{E1B856E0-F250-4695-AEE9-3144CCAC8261}" destId="{A797CCA1-B3BE-47AD-9019-95382DDDDD3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C37C6B-5591-46E0-A663-22B51F9C13E0}" type="doc">
      <dgm:prSet loTypeId="urn:microsoft.com/office/officeart/2005/8/layout/pList2#2" loCatId="picture" qsTypeId="urn:microsoft.com/office/officeart/2005/8/quickstyle/simple1" qsCatId="simple" csTypeId="urn:microsoft.com/office/officeart/2005/8/colors/colorful1#2" csCatId="colorful" phldr="1"/>
      <dgm:spPr/>
    </dgm:pt>
    <dgm:pt modelId="{69D37CC5-C458-4643-B01C-2BB95A9B8A07}">
      <dgm:prSet phldrT="[Texto]" custT="1"/>
      <dgm:spPr>
        <a:solidFill>
          <a:schemeClr val="accent5">
            <a:lumMod val="20000"/>
            <a:lumOff val="80000"/>
          </a:schemeClr>
        </a:solidFill>
        <a:ln>
          <a:noFill/>
        </a:ln>
      </dgm:spPr>
      <dgm:t>
        <a:bodyPr/>
        <a:lstStyle/>
        <a:p>
          <a:pPr>
            <a:lnSpc>
              <a:spcPct val="100000"/>
            </a:lnSpc>
            <a:spcAft>
              <a:spcPts val="0"/>
            </a:spcAft>
            <a:buNone/>
          </a:pPr>
          <a:r>
            <a:rPr lang="es-CO" sz="1600" b="0" dirty="0">
              <a:solidFill>
                <a:schemeClr val="tx1"/>
              </a:solidFill>
              <a:latin typeface="Museo Sans Condensed 500" panose="02000000000000000000" pitchFamily="2" charset="0"/>
            </a:rPr>
            <a:t>Por justa causa</a:t>
          </a:r>
        </a:p>
        <a:p>
          <a:pPr>
            <a:lnSpc>
              <a:spcPct val="100000"/>
            </a:lnSpc>
            <a:spcAft>
              <a:spcPts val="0"/>
            </a:spcAft>
            <a:buNone/>
          </a:pPr>
          <a:endParaRPr lang="es-CO" sz="1600" b="0" dirty="0">
            <a:solidFill>
              <a:schemeClr val="tx1"/>
            </a:solidFill>
            <a:latin typeface="Museo Sans Condensed 500" panose="02000000000000000000" pitchFamily="2" charset="0"/>
          </a:endParaRPr>
        </a:p>
        <a:p>
          <a:pPr>
            <a:lnSpc>
              <a:spcPct val="100000"/>
            </a:lnSpc>
            <a:spcAft>
              <a:spcPts val="0"/>
            </a:spcAft>
            <a:buNone/>
          </a:pPr>
          <a:r>
            <a:rPr lang="es-CO" sz="1600" b="0" dirty="0">
              <a:solidFill>
                <a:schemeClr val="tx1"/>
              </a:solidFill>
              <a:latin typeface="Museo Sans Condensed 500" panose="02000000000000000000" pitchFamily="2" charset="0"/>
            </a:rPr>
            <a:t>(609)</a:t>
          </a:r>
        </a:p>
      </dgm:t>
    </dgm:pt>
    <dgm:pt modelId="{E20BDACF-A982-4A76-B0F9-E7A7B00BB880}" type="parTrans" cxnId="{BFFC272F-46FE-4D46-A89C-36FA4F8B5CBE}">
      <dgm:prSet/>
      <dgm:spPr/>
      <dgm:t>
        <a:bodyPr/>
        <a:lstStyle/>
        <a:p>
          <a:endParaRPr lang="es-CO"/>
        </a:p>
      </dgm:t>
    </dgm:pt>
    <dgm:pt modelId="{88B9E31B-C267-415E-B0B6-1A697AAF07D9}" type="sibTrans" cxnId="{BFFC272F-46FE-4D46-A89C-36FA4F8B5CBE}">
      <dgm:prSet/>
      <dgm:spPr/>
      <dgm:t>
        <a:bodyPr/>
        <a:lstStyle/>
        <a:p>
          <a:endParaRPr lang="es-CO"/>
        </a:p>
      </dgm:t>
    </dgm:pt>
    <dgm:pt modelId="{2454E28C-4977-4222-A17F-644B734FBEEA}">
      <dgm:prSet phldrT="[Texto]" custT="1"/>
      <dgm:spPr>
        <a:solidFill>
          <a:schemeClr val="accent5">
            <a:lumMod val="20000"/>
            <a:lumOff val="80000"/>
          </a:schemeClr>
        </a:solidFill>
        <a:ln>
          <a:noFill/>
        </a:ln>
      </dgm:spPr>
      <dgm:t>
        <a:bodyPr/>
        <a:lstStyle/>
        <a:p>
          <a:pPr>
            <a:lnSpc>
              <a:spcPct val="100000"/>
            </a:lnSpc>
            <a:buNone/>
          </a:pPr>
          <a:r>
            <a:rPr lang="es-CO" sz="1600" b="0" dirty="0">
              <a:solidFill>
                <a:schemeClr val="tx1"/>
              </a:solidFill>
              <a:latin typeface="Museo Sans Condensed 500" panose="02000000000000000000" pitchFamily="2" charset="0"/>
            </a:rPr>
            <a:t>Calamidad doméstica </a:t>
          </a:r>
        </a:p>
        <a:p>
          <a:pPr>
            <a:lnSpc>
              <a:spcPct val="100000"/>
            </a:lnSpc>
            <a:buNone/>
          </a:pPr>
          <a:r>
            <a:rPr lang="es-CO" sz="1600" b="0" dirty="0">
              <a:solidFill>
                <a:schemeClr val="tx1"/>
              </a:solidFill>
              <a:latin typeface="Museo Sans Condensed 500" panose="02000000000000000000" pitchFamily="2" charset="0"/>
            </a:rPr>
            <a:t>(10)</a:t>
          </a:r>
        </a:p>
      </dgm:t>
    </dgm:pt>
    <dgm:pt modelId="{E0DF4FF0-E7DD-4512-B9DF-CB29AE51C3DB}" type="parTrans" cxnId="{F02D437E-2260-42E5-A5C5-15C2BE5AFA47}">
      <dgm:prSet/>
      <dgm:spPr/>
      <dgm:t>
        <a:bodyPr/>
        <a:lstStyle/>
        <a:p>
          <a:endParaRPr lang="es-CO"/>
        </a:p>
      </dgm:t>
    </dgm:pt>
    <dgm:pt modelId="{9C6B8160-00C3-418C-AB16-B615233CBADF}" type="sibTrans" cxnId="{F02D437E-2260-42E5-A5C5-15C2BE5AFA47}">
      <dgm:prSet/>
      <dgm:spPr/>
      <dgm:t>
        <a:bodyPr/>
        <a:lstStyle/>
        <a:p>
          <a:endParaRPr lang="es-CO"/>
        </a:p>
      </dgm:t>
    </dgm:pt>
    <dgm:pt modelId="{F43DA857-4FC9-4385-9A83-32110FA559D2}">
      <dgm:prSet phldrT="[Texto]" custT="1"/>
      <dgm:spPr>
        <a:solidFill>
          <a:schemeClr val="accent5">
            <a:lumMod val="20000"/>
            <a:lumOff val="80000"/>
          </a:schemeClr>
        </a:solidFill>
        <a:ln>
          <a:noFill/>
        </a:ln>
      </dgm:spPr>
      <dgm:t>
        <a:bodyPr/>
        <a:lstStyle/>
        <a:p>
          <a:pPr>
            <a:lnSpc>
              <a:spcPct val="100000"/>
            </a:lnSpc>
            <a:spcAft>
              <a:spcPts val="0"/>
            </a:spcAft>
            <a:buNone/>
          </a:pPr>
          <a:r>
            <a:rPr lang="es-CO" sz="1600" b="0" dirty="0">
              <a:solidFill>
                <a:schemeClr val="tx1"/>
              </a:solidFill>
              <a:latin typeface="Museo Sans Condensed 500" panose="02000000000000000000" pitchFamily="2" charset="0"/>
            </a:rPr>
            <a:t>Licencia de luto</a:t>
          </a:r>
        </a:p>
        <a:p>
          <a:pPr>
            <a:lnSpc>
              <a:spcPct val="100000"/>
            </a:lnSpc>
            <a:spcAft>
              <a:spcPts val="0"/>
            </a:spcAft>
            <a:buNone/>
          </a:pPr>
          <a:endParaRPr lang="es-CO" sz="1600" b="0" dirty="0">
            <a:solidFill>
              <a:schemeClr val="tx1"/>
            </a:solidFill>
            <a:latin typeface="Museo Sans Condensed 500" panose="02000000000000000000" pitchFamily="2" charset="0"/>
          </a:endParaRPr>
        </a:p>
        <a:p>
          <a:pPr>
            <a:lnSpc>
              <a:spcPct val="100000"/>
            </a:lnSpc>
            <a:spcAft>
              <a:spcPts val="0"/>
            </a:spcAft>
            <a:buNone/>
          </a:pPr>
          <a:r>
            <a:rPr lang="es-CO" sz="1600" b="0" dirty="0">
              <a:solidFill>
                <a:schemeClr val="tx1"/>
              </a:solidFill>
              <a:latin typeface="Museo Sans Condensed 500" panose="02000000000000000000" pitchFamily="2" charset="0"/>
            </a:rPr>
            <a:t>(2)</a:t>
          </a:r>
        </a:p>
      </dgm:t>
    </dgm:pt>
    <dgm:pt modelId="{D6487AC3-6144-433B-B955-18F31787E388}" type="parTrans" cxnId="{540455B8-399A-4016-84CC-F0061CEDCF23}">
      <dgm:prSet/>
      <dgm:spPr/>
      <dgm:t>
        <a:bodyPr/>
        <a:lstStyle/>
        <a:p>
          <a:endParaRPr lang="es-CO"/>
        </a:p>
      </dgm:t>
    </dgm:pt>
    <dgm:pt modelId="{81064C15-8DA1-4D13-AA1E-2B02784775DA}" type="sibTrans" cxnId="{540455B8-399A-4016-84CC-F0061CEDCF23}">
      <dgm:prSet/>
      <dgm:spPr/>
      <dgm:t>
        <a:bodyPr/>
        <a:lstStyle/>
        <a:p>
          <a:endParaRPr lang="es-CO"/>
        </a:p>
      </dgm:t>
    </dgm:pt>
    <dgm:pt modelId="{3FE7AC6D-DC69-4DC5-A4AB-A007897CEFC6}">
      <dgm:prSet custT="1"/>
      <dgm:spPr>
        <a:solidFill>
          <a:schemeClr val="accent5">
            <a:lumMod val="20000"/>
            <a:lumOff val="80000"/>
          </a:schemeClr>
        </a:solidFill>
        <a:ln>
          <a:noFill/>
        </a:ln>
      </dgm:spPr>
      <dgm:t>
        <a:bodyPr/>
        <a:lstStyle/>
        <a:p>
          <a:pPr>
            <a:lnSpc>
              <a:spcPct val="100000"/>
            </a:lnSpc>
          </a:pPr>
          <a:r>
            <a:rPr lang="es-CO" sz="1600" b="0" dirty="0">
              <a:solidFill>
                <a:schemeClr val="tx1"/>
              </a:solidFill>
              <a:latin typeface="Museo Sans Condensed 500" panose="02000000000000000000" pitchFamily="2" charset="0"/>
            </a:rPr>
            <a:t>Permisos sindicales</a:t>
          </a:r>
        </a:p>
        <a:p>
          <a:pPr>
            <a:lnSpc>
              <a:spcPct val="100000"/>
            </a:lnSpc>
          </a:pPr>
          <a:r>
            <a:rPr lang="es-CO" sz="1600" b="0" dirty="0">
              <a:solidFill>
                <a:schemeClr val="tx1"/>
              </a:solidFill>
              <a:latin typeface="Museo Sans Condensed 500"/>
            </a:rPr>
            <a:t>(370)</a:t>
          </a:r>
          <a:endParaRPr lang="es-CO" sz="1500" b="0" dirty="0">
            <a:solidFill>
              <a:schemeClr val="tx1"/>
            </a:solidFill>
            <a:latin typeface="Museo Sans Condensed 500"/>
          </a:endParaRPr>
        </a:p>
      </dgm:t>
    </dgm:pt>
    <dgm:pt modelId="{2DB5E3B1-AD24-44A1-8020-1627CB143460}" type="parTrans" cxnId="{141CEDA4-4648-4367-8734-22078EBFDEFA}">
      <dgm:prSet/>
      <dgm:spPr/>
      <dgm:t>
        <a:bodyPr/>
        <a:lstStyle/>
        <a:p>
          <a:endParaRPr lang="es-CO"/>
        </a:p>
      </dgm:t>
    </dgm:pt>
    <dgm:pt modelId="{7F52E171-CEDB-4C9F-801C-B76DD40A3070}" type="sibTrans" cxnId="{141CEDA4-4648-4367-8734-22078EBFDEFA}">
      <dgm:prSet/>
      <dgm:spPr/>
      <dgm:t>
        <a:bodyPr/>
        <a:lstStyle/>
        <a:p>
          <a:endParaRPr lang="es-CO"/>
        </a:p>
      </dgm:t>
    </dgm:pt>
    <dgm:pt modelId="{F3005AD2-916C-4972-B74A-65738DA7E80C}">
      <dgm:prSet phldr="0" custT="1"/>
      <dgm:spPr>
        <a:solidFill>
          <a:schemeClr val="accent5">
            <a:lumMod val="20000"/>
            <a:lumOff val="80000"/>
          </a:schemeClr>
        </a:solidFill>
        <a:ln>
          <a:noFill/>
        </a:ln>
      </dgm:spPr>
      <dgm:t>
        <a:bodyPr/>
        <a:lstStyle/>
        <a:p>
          <a:pPr rtl="0"/>
          <a:r>
            <a:rPr kumimoji="0" lang="es-ES" sz="1600" b="0" i="0" u="none" strike="noStrike" cap="none" spc="0" normalizeH="0" baseline="0" noProof="0" dirty="0">
              <a:ln>
                <a:noFill/>
              </a:ln>
              <a:solidFill>
                <a:schemeClr val="tx1"/>
              </a:solidFill>
              <a:effectLst/>
              <a:uLnTx/>
              <a:uFillTx/>
              <a:latin typeface="Museo Sans Condensed 500" panose="02000000000000000000" pitchFamily="2" charset="0"/>
            </a:rPr>
            <a:t>Permiso Académico </a:t>
          </a:r>
          <a:r>
            <a:rPr lang="es-ES" sz="1600" b="0" dirty="0">
              <a:solidFill>
                <a:schemeClr val="tx1"/>
              </a:solidFill>
              <a:latin typeface="Museo Sans Condensed 500" panose="02000000000000000000" pitchFamily="2" charset="0"/>
            </a:rPr>
            <a:t>(20)</a:t>
          </a:r>
          <a:endParaRPr lang="es-ES" sz="1600" b="0" dirty="0">
            <a:solidFill>
              <a:schemeClr val="tx1"/>
            </a:solidFill>
          </a:endParaRPr>
        </a:p>
      </dgm:t>
    </dgm:pt>
    <dgm:pt modelId="{FB7AA6A1-14D1-4793-BE3E-351F2E84D4EF}" type="parTrans" cxnId="{B9D58D65-A724-458C-82E0-9370393547D2}">
      <dgm:prSet/>
      <dgm:spPr/>
      <dgm:t>
        <a:bodyPr/>
        <a:lstStyle/>
        <a:p>
          <a:endParaRPr lang="es-ES"/>
        </a:p>
      </dgm:t>
    </dgm:pt>
    <dgm:pt modelId="{A1D5C821-5AC8-442D-B941-B51CD692C007}" type="sibTrans" cxnId="{B9D58D65-A724-458C-82E0-9370393547D2}">
      <dgm:prSet/>
      <dgm:spPr/>
      <dgm:t>
        <a:bodyPr/>
        <a:lstStyle/>
        <a:p>
          <a:endParaRPr lang="es-ES"/>
        </a:p>
      </dgm:t>
    </dgm:pt>
    <dgm:pt modelId="{285F6ED6-BE91-4422-97C9-0D7079485C7B}">
      <dgm:prSet phldr="0" custT="1"/>
      <dgm:spPr>
        <a:solidFill>
          <a:schemeClr val="accent5">
            <a:lumMod val="20000"/>
            <a:lumOff val="80000"/>
          </a:schemeClr>
        </a:solidFill>
        <a:ln>
          <a:noFill/>
        </a:ln>
      </dgm:spPr>
      <dgm:t>
        <a:bodyPr/>
        <a:lstStyle/>
        <a:p>
          <a:pPr rtl="0">
            <a:lnSpc>
              <a:spcPct val="100000"/>
            </a:lnSpc>
          </a:pPr>
          <a:r>
            <a:rPr lang="es-ES" sz="1600" b="0" dirty="0">
              <a:solidFill>
                <a:schemeClr val="tx1"/>
              </a:solidFill>
              <a:latin typeface="Museo Sans Condensed 500" panose="02000000000000000000" pitchFamily="2" charset="0"/>
            </a:rPr>
            <a:t>Docencia universitaria</a:t>
          </a:r>
        </a:p>
        <a:p>
          <a:pPr rtl="0">
            <a:lnSpc>
              <a:spcPct val="100000"/>
            </a:lnSpc>
          </a:pPr>
          <a:r>
            <a:rPr lang="es-ES" sz="1600" b="0" dirty="0">
              <a:solidFill>
                <a:schemeClr val="tx1"/>
              </a:solidFill>
              <a:latin typeface="Museo Sans Condensed 500" panose="02000000000000000000" pitchFamily="2" charset="0"/>
            </a:rPr>
            <a:t> (5)</a:t>
          </a:r>
        </a:p>
      </dgm:t>
    </dgm:pt>
    <dgm:pt modelId="{C398B22A-0F89-4564-BD78-1D582462524A}" type="parTrans" cxnId="{CBE2EA69-AE7C-4A71-9AA2-2609CC579E27}">
      <dgm:prSet/>
      <dgm:spPr/>
      <dgm:t>
        <a:bodyPr/>
        <a:lstStyle/>
        <a:p>
          <a:endParaRPr lang="es-CO"/>
        </a:p>
      </dgm:t>
    </dgm:pt>
    <dgm:pt modelId="{B8A24787-4457-47AB-8D84-6BE7405E163F}" type="sibTrans" cxnId="{CBE2EA69-AE7C-4A71-9AA2-2609CC579E27}">
      <dgm:prSet/>
      <dgm:spPr/>
      <dgm:t>
        <a:bodyPr/>
        <a:lstStyle/>
        <a:p>
          <a:endParaRPr lang="es-CO"/>
        </a:p>
      </dgm:t>
    </dgm:pt>
    <dgm:pt modelId="{C87BC997-7CF6-4EC0-9507-719CB1AD18EA}">
      <dgm:prSet phldr="0" custT="1"/>
      <dgm:spPr>
        <a:solidFill>
          <a:schemeClr val="accent5">
            <a:lumMod val="20000"/>
            <a:lumOff val="80000"/>
          </a:schemeClr>
        </a:solidFill>
        <a:ln>
          <a:noFill/>
        </a:ln>
      </dgm:spPr>
      <dgm:t>
        <a:bodyPr/>
        <a:lstStyle/>
        <a:p>
          <a:pPr rtl="0">
            <a:lnSpc>
              <a:spcPct val="100000"/>
            </a:lnSpc>
          </a:pPr>
          <a:r>
            <a:rPr lang="es-ES" sz="1600" b="0" dirty="0">
              <a:solidFill>
                <a:schemeClr val="tx1"/>
              </a:solidFill>
              <a:latin typeface="Museo Sans Condensed 500" panose="02000000000000000000" pitchFamily="2" charset="0"/>
            </a:rPr>
            <a:t>Permiso por sufragar</a:t>
          </a:r>
        </a:p>
        <a:p>
          <a:pPr rtl="0">
            <a:lnSpc>
              <a:spcPct val="100000"/>
            </a:lnSpc>
          </a:pPr>
          <a:r>
            <a:rPr lang="es-ES" sz="1600" b="0" dirty="0">
              <a:solidFill>
                <a:schemeClr val="tx1"/>
              </a:solidFill>
              <a:latin typeface="Museo Sans Condensed 500" panose="02000000000000000000" pitchFamily="2" charset="0"/>
            </a:rPr>
            <a:t>(81)</a:t>
          </a:r>
          <a:endParaRPr lang="es-ES" sz="1350" b="0" dirty="0">
            <a:solidFill>
              <a:schemeClr val="tx1"/>
            </a:solidFill>
            <a:latin typeface="Museo Sans Condensed 500" panose="02000000000000000000" pitchFamily="2" charset="0"/>
          </a:endParaRPr>
        </a:p>
      </dgm:t>
    </dgm:pt>
    <dgm:pt modelId="{0A15E543-D736-4397-9583-16D56C6646FE}" type="parTrans" cxnId="{EF161DF2-31D4-4834-8ABE-5DBCCBCB4C70}">
      <dgm:prSet/>
      <dgm:spPr/>
      <dgm:t>
        <a:bodyPr/>
        <a:lstStyle/>
        <a:p>
          <a:endParaRPr lang="es-CO"/>
        </a:p>
      </dgm:t>
    </dgm:pt>
    <dgm:pt modelId="{0B4A3F60-2DC3-4026-8B0D-7E4A30F82102}" type="sibTrans" cxnId="{EF161DF2-31D4-4834-8ABE-5DBCCBCB4C70}">
      <dgm:prSet/>
      <dgm:spPr/>
      <dgm:t>
        <a:bodyPr/>
        <a:lstStyle/>
        <a:p>
          <a:endParaRPr lang="es-CO"/>
        </a:p>
      </dgm:t>
    </dgm:pt>
    <dgm:pt modelId="{FA424D82-9418-4443-B6AC-8EB6C0D9B8D5}">
      <dgm:prSet phldr="0" custT="1"/>
      <dgm:spPr>
        <a:solidFill>
          <a:schemeClr val="accent5">
            <a:lumMod val="20000"/>
            <a:lumOff val="80000"/>
          </a:schemeClr>
        </a:solidFill>
        <a:ln>
          <a:noFill/>
        </a:ln>
      </dgm:spPr>
      <dgm:t>
        <a:bodyPr/>
        <a:lstStyle/>
        <a:p>
          <a:pPr rtl="0">
            <a:lnSpc>
              <a:spcPct val="100000"/>
            </a:lnSpc>
          </a:pPr>
          <a:r>
            <a:rPr lang="es-ES" sz="1600" b="0" dirty="0">
              <a:solidFill>
                <a:schemeClr val="tx1"/>
              </a:solidFill>
              <a:latin typeface="Museo Sans Condensed 500" panose="02000000000000000000" pitchFamily="2" charset="0"/>
            </a:rPr>
            <a:t>Permiso por jurado de votación</a:t>
          </a:r>
        </a:p>
        <a:p>
          <a:pPr rtl="0">
            <a:lnSpc>
              <a:spcPct val="100000"/>
            </a:lnSpc>
          </a:pPr>
          <a:r>
            <a:rPr lang="es-ES" sz="1600" b="0" dirty="0">
              <a:solidFill>
                <a:schemeClr val="tx1"/>
              </a:solidFill>
              <a:latin typeface="Museo Sans Condensed 500" panose="02000000000000000000" pitchFamily="2" charset="0"/>
            </a:rPr>
            <a:t>(25)</a:t>
          </a:r>
          <a:endParaRPr lang="es-ES" sz="1350" b="0" dirty="0">
            <a:solidFill>
              <a:schemeClr val="tx1"/>
            </a:solidFill>
            <a:latin typeface="Museo Sans Condensed 500" panose="02000000000000000000" pitchFamily="2" charset="0"/>
          </a:endParaRPr>
        </a:p>
      </dgm:t>
    </dgm:pt>
    <dgm:pt modelId="{08A50752-E6BB-495B-B3C9-973CDB95A8B8}" type="parTrans" cxnId="{63FBE9E2-B70D-4172-9D03-FB3BECC36DEE}">
      <dgm:prSet/>
      <dgm:spPr/>
      <dgm:t>
        <a:bodyPr/>
        <a:lstStyle/>
        <a:p>
          <a:endParaRPr lang="es-CO"/>
        </a:p>
      </dgm:t>
    </dgm:pt>
    <dgm:pt modelId="{31CA63FC-2DF7-4E8F-A44E-B9B2A6E5B971}" type="sibTrans" cxnId="{63FBE9E2-B70D-4172-9D03-FB3BECC36DEE}">
      <dgm:prSet/>
      <dgm:spPr/>
      <dgm:t>
        <a:bodyPr/>
        <a:lstStyle/>
        <a:p>
          <a:endParaRPr lang="es-CO"/>
        </a:p>
      </dgm:t>
    </dgm:pt>
    <dgm:pt modelId="{7AB7262E-A5C7-4569-BFF2-9E865589F056}" type="pres">
      <dgm:prSet presAssocID="{D8C37C6B-5591-46E0-A663-22B51F9C13E0}" presName="Name0" presStyleCnt="0">
        <dgm:presLayoutVars>
          <dgm:dir/>
          <dgm:resizeHandles val="exact"/>
        </dgm:presLayoutVars>
      </dgm:prSet>
      <dgm:spPr/>
    </dgm:pt>
    <dgm:pt modelId="{042C246A-D3A2-4102-9197-7C8E33332356}" type="pres">
      <dgm:prSet presAssocID="{D8C37C6B-5591-46E0-A663-22B51F9C13E0}" presName="bkgdShp" presStyleLbl="alignAccFollowNode1" presStyleIdx="0" presStyleCnt="1" custLinFactNeighborY="-332"/>
      <dgm:spPr>
        <a:noFill/>
        <a:ln w="28575">
          <a:solidFill>
            <a:schemeClr val="bg2">
              <a:lumMod val="90000"/>
            </a:schemeClr>
          </a:solidFill>
        </a:ln>
      </dgm:spPr>
    </dgm:pt>
    <dgm:pt modelId="{1ACE0783-2A41-44B6-891D-9C05D030F9D7}" type="pres">
      <dgm:prSet presAssocID="{D8C37C6B-5591-46E0-A663-22B51F9C13E0}" presName="linComp" presStyleCnt="0"/>
      <dgm:spPr/>
    </dgm:pt>
    <dgm:pt modelId="{F7ACEA96-6FAB-415E-A8CB-ADEDABD7FA3C}" type="pres">
      <dgm:prSet presAssocID="{F3005AD2-916C-4972-B74A-65738DA7E80C}" presName="compNode" presStyleCnt="0"/>
      <dgm:spPr/>
    </dgm:pt>
    <dgm:pt modelId="{F87DAD83-7C0B-4119-B4B3-1EBE412EC7A0}" type="pres">
      <dgm:prSet presAssocID="{F3005AD2-916C-4972-B74A-65738DA7E80C}" presName="node" presStyleLbl="node1" presStyleIdx="0" presStyleCnt="8" custLinFactNeighborX="-3813">
        <dgm:presLayoutVars>
          <dgm:bulletEnabled val="1"/>
        </dgm:presLayoutVars>
      </dgm:prSet>
      <dgm:spPr/>
    </dgm:pt>
    <dgm:pt modelId="{1F97FD21-F99B-49E3-8EC0-A3DD4F54EAAF}" type="pres">
      <dgm:prSet presAssocID="{F3005AD2-916C-4972-B74A-65738DA7E80C}" presName="invisiNode" presStyleLbl="node1" presStyleIdx="0" presStyleCnt="8"/>
      <dgm:spPr/>
    </dgm:pt>
    <dgm:pt modelId="{241D0CFE-DA3A-49F6-8BDA-41286F2C67DB}" type="pres">
      <dgm:prSet presAssocID="{F3005AD2-916C-4972-B74A-65738DA7E80C}" presName="imagNode" presStyleLbl="fgImgPlace1" presStyleIdx="0" presStyleCnt="8"/>
      <dgm:spPr>
        <a:blipFill rotWithShape="1">
          <a:blip xmlns:r="http://schemas.openxmlformats.org/officeDocument/2006/relationships" r:embed="rId1"/>
          <a:srcRect/>
          <a:stretch>
            <a:fillRect t="-7000" b="-7000"/>
          </a:stretch>
        </a:blipFill>
      </dgm:spPr>
    </dgm:pt>
    <dgm:pt modelId="{F52576B6-F156-4116-9235-54458CA6C46A}" type="pres">
      <dgm:prSet presAssocID="{A1D5C821-5AC8-442D-B941-B51CD692C007}" presName="sibTrans" presStyleLbl="sibTrans2D1" presStyleIdx="0" presStyleCnt="0"/>
      <dgm:spPr/>
    </dgm:pt>
    <dgm:pt modelId="{997B245A-70CF-4689-8F74-59A0B766037F}" type="pres">
      <dgm:prSet presAssocID="{69D37CC5-C458-4643-B01C-2BB95A9B8A07}" presName="compNode" presStyleCnt="0"/>
      <dgm:spPr/>
    </dgm:pt>
    <dgm:pt modelId="{284A5EFA-3400-42B8-B13F-61E388CB4265}" type="pres">
      <dgm:prSet presAssocID="{69D37CC5-C458-4643-B01C-2BB95A9B8A07}" presName="node" presStyleLbl="node1" presStyleIdx="1" presStyleCnt="8" custLinFactNeighborX="-3813">
        <dgm:presLayoutVars>
          <dgm:bulletEnabled val="1"/>
        </dgm:presLayoutVars>
      </dgm:prSet>
      <dgm:spPr/>
    </dgm:pt>
    <dgm:pt modelId="{6DB755FF-3830-47B6-A7C0-E621074E3627}" type="pres">
      <dgm:prSet presAssocID="{69D37CC5-C458-4643-B01C-2BB95A9B8A07}" presName="invisiNode" presStyleLbl="node1" presStyleIdx="1" presStyleCnt="8"/>
      <dgm:spPr/>
    </dgm:pt>
    <dgm:pt modelId="{14C74DF4-9DFC-4FC6-8DFF-537C56335146}" type="pres">
      <dgm:prSet presAssocID="{69D37CC5-C458-4643-B01C-2BB95A9B8A07}" presName="imagNode" presStyleLbl="fgImgPlace1" presStyleIdx="1" presStyleCnt="8" custScaleX="96698" custScaleY="103872"/>
      <dgm:spPr>
        <a:blipFill rotWithShape="1">
          <a:blip xmlns:r="http://schemas.openxmlformats.org/officeDocument/2006/relationships" r:embed="rId2"/>
          <a:srcRect/>
          <a:stretch>
            <a:fillRect l="-3000" r="-3000"/>
          </a:stretch>
        </a:blipFill>
      </dgm:spPr>
    </dgm:pt>
    <dgm:pt modelId="{CA65A0CE-4508-486F-99F5-FF44E45A9DBA}" type="pres">
      <dgm:prSet presAssocID="{88B9E31B-C267-415E-B0B6-1A697AAF07D9}" presName="sibTrans" presStyleLbl="sibTrans2D1" presStyleIdx="0" presStyleCnt="0"/>
      <dgm:spPr/>
    </dgm:pt>
    <dgm:pt modelId="{3DF1CFB6-F655-4566-A659-3DF0DF774865}" type="pres">
      <dgm:prSet presAssocID="{2454E28C-4977-4222-A17F-644B734FBEEA}" presName="compNode" presStyleCnt="0"/>
      <dgm:spPr/>
    </dgm:pt>
    <dgm:pt modelId="{3A1A0A08-49F4-464D-9DD9-C8601EED6B87}" type="pres">
      <dgm:prSet presAssocID="{2454E28C-4977-4222-A17F-644B734FBEEA}" presName="node" presStyleLbl="node1" presStyleIdx="2" presStyleCnt="8" custScaleX="97143" custLinFactNeighborX="-2542">
        <dgm:presLayoutVars>
          <dgm:bulletEnabled val="1"/>
        </dgm:presLayoutVars>
      </dgm:prSet>
      <dgm:spPr/>
    </dgm:pt>
    <dgm:pt modelId="{95869013-9569-413B-9752-F875D92EBC7E}" type="pres">
      <dgm:prSet presAssocID="{2454E28C-4977-4222-A17F-644B734FBEEA}" presName="invisiNode" presStyleLbl="node1" presStyleIdx="2" presStyleCnt="8"/>
      <dgm:spPr/>
    </dgm:pt>
    <dgm:pt modelId="{2844B5A9-DE27-43DC-BC66-78F5F472FDA5}" type="pres">
      <dgm:prSet presAssocID="{2454E28C-4977-4222-A17F-644B734FBEEA}" presName="imagNode" presStyleLbl="fgImgPlace1" presStyleIdx="2" presStyleCnt="8" custScaleX="83440"/>
      <dgm:spPr>
        <a:blipFill rotWithShape="1">
          <a:blip xmlns:r="http://schemas.openxmlformats.org/officeDocument/2006/relationships" r:embed="rId3"/>
          <a:srcRect/>
          <a:stretch>
            <a:fillRect l="-11000" r="-11000"/>
          </a:stretch>
        </a:blipFill>
      </dgm:spPr>
    </dgm:pt>
    <dgm:pt modelId="{41AAF126-F656-421B-8291-4E88920BD5EE}" type="pres">
      <dgm:prSet presAssocID="{9C6B8160-00C3-418C-AB16-B615233CBADF}" presName="sibTrans" presStyleLbl="sibTrans2D1" presStyleIdx="0" presStyleCnt="0"/>
      <dgm:spPr/>
    </dgm:pt>
    <dgm:pt modelId="{4872F452-3C6A-4F73-B512-F9A9FB339A54}" type="pres">
      <dgm:prSet presAssocID="{F43DA857-4FC9-4385-9A83-32110FA559D2}" presName="compNode" presStyleCnt="0"/>
      <dgm:spPr/>
    </dgm:pt>
    <dgm:pt modelId="{962402AE-7146-42EC-8D0C-15F12BB98606}" type="pres">
      <dgm:prSet presAssocID="{F43DA857-4FC9-4385-9A83-32110FA559D2}" presName="node" presStyleLbl="node1" presStyleIdx="3" presStyleCnt="8" custLinFactNeighborX="-6355">
        <dgm:presLayoutVars>
          <dgm:bulletEnabled val="1"/>
        </dgm:presLayoutVars>
      </dgm:prSet>
      <dgm:spPr/>
    </dgm:pt>
    <dgm:pt modelId="{C1408B20-727C-44E7-822B-08DF4E7AC140}" type="pres">
      <dgm:prSet presAssocID="{F43DA857-4FC9-4385-9A83-32110FA559D2}" presName="invisiNode" presStyleLbl="node1" presStyleIdx="3" presStyleCnt="8"/>
      <dgm:spPr/>
    </dgm:pt>
    <dgm:pt modelId="{E2B35F8F-CD9D-4A49-BF0C-72EEC762B187}" type="pres">
      <dgm:prSet presAssocID="{F43DA857-4FC9-4385-9A83-32110FA559D2}" presName="imagNode" presStyleLbl="fgImgPlace1" presStyleIdx="3" presStyleCnt="8"/>
      <dgm:spPr>
        <a:blipFill rotWithShape="1">
          <a:blip xmlns:r="http://schemas.openxmlformats.org/officeDocument/2006/relationships" r:embed="rId4"/>
          <a:srcRect/>
          <a:stretch>
            <a:fillRect t="-17000" b="-17000"/>
          </a:stretch>
        </a:blipFill>
      </dgm:spPr>
    </dgm:pt>
    <dgm:pt modelId="{E8E2FED5-B016-488D-861A-540188166463}" type="pres">
      <dgm:prSet presAssocID="{81064C15-8DA1-4D13-AA1E-2B02784775DA}" presName="sibTrans" presStyleLbl="sibTrans2D1" presStyleIdx="0" presStyleCnt="0"/>
      <dgm:spPr/>
    </dgm:pt>
    <dgm:pt modelId="{08509297-F3F5-46AA-B410-63C0DC50BDB0}" type="pres">
      <dgm:prSet presAssocID="{3FE7AC6D-DC69-4DC5-A4AB-A007897CEFC6}" presName="compNode" presStyleCnt="0"/>
      <dgm:spPr/>
    </dgm:pt>
    <dgm:pt modelId="{18D88B53-D68F-41BD-A482-E865A764373B}" type="pres">
      <dgm:prSet presAssocID="{3FE7AC6D-DC69-4DC5-A4AB-A007897CEFC6}" presName="node" presStyleLbl="node1" presStyleIdx="4" presStyleCnt="8" custLinFactNeighborX="-3813">
        <dgm:presLayoutVars>
          <dgm:bulletEnabled val="1"/>
        </dgm:presLayoutVars>
      </dgm:prSet>
      <dgm:spPr/>
    </dgm:pt>
    <dgm:pt modelId="{5D2EBC2D-7555-444C-A252-5D0FD954DA0C}" type="pres">
      <dgm:prSet presAssocID="{3FE7AC6D-DC69-4DC5-A4AB-A007897CEFC6}" presName="invisiNode" presStyleLbl="node1" presStyleIdx="4" presStyleCnt="8"/>
      <dgm:spPr/>
    </dgm:pt>
    <dgm:pt modelId="{95393988-22C3-49C8-9543-7792C7AA7616}" type="pres">
      <dgm:prSet presAssocID="{3FE7AC6D-DC69-4DC5-A4AB-A007897CEFC6}" presName="imagNode" presStyleLbl="fgImgPlace1" presStyleIdx="4" presStyleCnt="8"/>
      <dgm:spPr>
        <a:blipFill rotWithShape="1">
          <a:blip xmlns:r="http://schemas.openxmlformats.org/officeDocument/2006/relationships" r:embed="rId5"/>
          <a:srcRect/>
          <a:stretch>
            <a:fillRect l="-1000" r="-1000"/>
          </a:stretch>
        </a:blipFill>
      </dgm:spPr>
    </dgm:pt>
    <dgm:pt modelId="{BE412067-F3EE-41AD-9734-F266BF55565B}" type="pres">
      <dgm:prSet presAssocID="{7F52E171-CEDB-4C9F-801C-B76DD40A3070}" presName="sibTrans" presStyleLbl="sibTrans2D1" presStyleIdx="0" presStyleCnt="0"/>
      <dgm:spPr/>
    </dgm:pt>
    <dgm:pt modelId="{7C07C8AA-51AA-4B22-9234-D548F1EF0C34}" type="pres">
      <dgm:prSet presAssocID="{285F6ED6-BE91-4422-97C9-0D7079485C7B}" presName="compNode" presStyleCnt="0"/>
      <dgm:spPr/>
    </dgm:pt>
    <dgm:pt modelId="{295284E2-88DD-43F9-BB1F-FE0E6DD4B3AF}" type="pres">
      <dgm:prSet presAssocID="{285F6ED6-BE91-4422-97C9-0D7079485C7B}" presName="node" presStyleLbl="node1" presStyleIdx="5" presStyleCnt="8">
        <dgm:presLayoutVars>
          <dgm:bulletEnabled val="1"/>
        </dgm:presLayoutVars>
      </dgm:prSet>
      <dgm:spPr/>
    </dgm:pt>
    <dgm:pt modelId="{6DD7C63A-3AD9-4D5A-96F1-7C561F6C512F}" type="pres">
      <dgm:prSet presAssocID="{285F6ED6-BE91-4422-97C9-0D7079485C7B}" presName="invisiNode" presStyleLbl="node1" presStyleIdx="5" presStyleCnt="8"/>
      <dgm:spPr/>
    </dgm:pt>
    <dgm:pt modelId="{0BCB11AD-58A9-45D9-8CD5-CEC638E0A80F}" type="pres">
      <dgm:prSet presAssocID="{285F6ED6-BE91-4422-97C9-0D7079485C7B}" presName="imagNode" presStyleLbl="fgImgPlac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dgm:spPr>
    </dgm:pt>
    <dgm:pt modelId="{230146E0-5E35-4CAB-B797-5AE527E7C9A7}" type="pres">
      <dgm:prSet presAssocID="{B8A24787-4457-47AB-8D84-6BE7405E163F}" presName="sibTrans" presStyleLbl="sibTrans2D1" presStyleIdx="0" presStyleCnt="0"/>
      <dgm:spPr/>
    </dgm:pt>
    <dgm:pt modelId="{C834D923-8611-4A6D-B79B-F5CA523D0EF9}" type="pres">
      <dgm:prSet presAssocID="{C87BC997-7CF6-4EC0-9507-719CB1AD18EA}" presName="compNode" presStyleCnt="0"/>
      <dgm:spPr/>
    </dgm:pt>
    <dgm:pt modelId="{AB47BA30-8D87-4918-A639-17EA2A63CD3D}" type="pres">
      <dgm:prSet presAssocID="{C87BC997-7CF6-4EC0-9507-719CB1AD18EA}" presName="node" presStyleLbl="node1" presStyleIdx="6" presStyleCnt="8">
        <dgm:presLayoutVars>
          <dgm:bulletEnabled val="1"/>
        </dgm:presLayoutVars>
      </dgm:prSet>
      <dgm:spPr/>
    </dgm:pt>
    <dgm:pt modelId="{A541791B-7F48-4261-9D13-7C439893C5DC}" type="pres">
      <dgm:prSet presAssocID="{C87BC997-7CF6-4EC0-9507-719CB1AD18EA}" presName="invisiNode" presStyleLbl="node1" presStyleIdx="6" presStyleCnt="8"/>
      <dgm:spPr/>
    </dgm:pt>
    <dgm:pt modelId="{34C2D0D8-D633-4B98-9C64-39C3E25A50A2}" type="pres">
      <dgm:prSet presAssocID="{C87BC997-7CF6-4EC0-9507-719CB1AD18EA}" presName="imagNode" presStyleLbl="fgImgPlac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8000" b="-8000"/>
          </a:stretch>
        </a:blipFill>
      </dgm:spPr>
    </dgm:pt>
    <dgm:pt modelId="{A924AD47-25F7-483F-B547-35C9EB48C4EB}" type="pres">
      <dgm:prSet presAssocID="{0B4A3F60-2DC3-4026-8B0D-7E4A30F82102}" presName="sibTrans" presStyleLbl="sibTrans2D1" presStyleIdx="0" presStyleCnt="0"/>
      <dgm:spPr/>
    </dgm:pt>
    <dgm:pt modelId="{82D00CF9-1F88-4768-A9B1-D6CD135158E8}" type="pres">
      <dgm:prSet presAssocID="{FA424D82-9418-4443-B6AC-8EB6C0D9B8D5}" presName="compNode" presStyleCnt="0"/>
      <dgm:spPr/>
    </dgm:pt>
    <dgm:pt modelId="{090488F0-47C2-45B7-8E01-37DA5606949E}" type="pres">
      <dgm:prSet presAssocID="{FA424D82-9418-4443-B6AC-8EB6C0D9B8D5}" presName="node" presStyleLbl="node1" presStyleIdx="7" presStyleCnt="8">
        <dgm:presLayoutVars>
          <dgm:bulletEnabled val="1"/>
        </dgm:presLayoutVars>
      </dgm:prSet>
      <dgm:spPr/>
    </dgm:pt>
    <dgm:pt modelId="{EC54042A-C261-42FE-A7D4-2824D1293FA4}" type="pres">
      <dgm:prSet presAssocID="{FA424D82-9418-4443-B6AC-8EB6C0D9B8D5}" presName="invisiNode" presStyleLbl="node1" presStyleIdx="7" presStyleCnt="8"/>
      <dgm:spPr/>
    </dgm:pt>
    <dgm:pt modelId="{A57FBBCC-9E78-401E-A3D7-39BDC159F252}" type="pres">
      <dgm:prSet presAssocID="{FA424D82-9418-4443-B6AC-8EB6C0D9B8D5}" presName="imagNode" presStyleLbl="fg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8000" b="-8000"/>
          </a:stretch>
        </a:blipFill>
      </dgm:spPr>
    </dgm:pt>
  </dgm:ptLst>
  <dgm:cxnLst>
    <dgm:cxn modelId="{933BB70F-4CBE-4FD1-B705-C0583133044C}" type="presOf" srcId="{B8A24787-4457-47AB-8D84-6BE7405E163F}" destId="{230146E0-5E35-4CAB-B797-5AE527E7C9A7}" srcOrd="0" destOrd="0" presId="urn:microsoft.com/office/officeart/2005/8/layout/pList2#2"/>
    <dgm:cxn modelId="{16DE0829-4F60-4BDC-9B9D-4D1DF35604FD}" type="presOf" srcId="{88B9E31B-C267-415E-B0B6-1A697AAF07D9}" destId="{CA65A0CE-4508-486F-99F5-FF44E45A9DBA}" srcOrd="0" destOrd="0" presId="urn:microsoft.com/office/officeart/2005/8/layout/pList2#2"/>
    <dgm:cxn modelId="{4879872D-4CEF-430E-8B37-090130AAD9F0}" type="presOf" srcId="{FA424D82-9418-4443-B6AC-8EB6C0D9B8D5}" destId="{090488F0-47C2-45B7-8E01-37DA5606949E}" srcOrd="0" destOrd="0" presId="urn:microsoft.com/office/officeart/2005/8/layout/pList2#2"/>
    <dgm:cxn modelId="{BFFC272F-46FE-4D46-A89C-36FA4F8B5CBE}" srcId="{D8C37C6B-5591-46E0-A663-22B51F9C13E0}" destId="{69D37CC5-C458-4643-B01C-2BB95A9B8A07}" srcOrd="1" destOrd="0" parTransId="{E20BDACF-A982-4A76-B0F9-E7A7B00BB880}" sibTransId="{88B9E31B-C267-415E-B0B6-1A697AAF07D9}"/>
    <dgm:cxn modelId="{4530A134-568F-4205-A007-C7F7EAC61893}" type="presOf" srcId="{285F6ED6-BE91-4422-97C9-0D7079485C7B}" destId="{295284E2-88DD-43F9-BB1F-FE0E6DD4B3AF}" srcOrd="0" destOrd="0" presId="urn:microsoft.com/office/officeart/2005/8/layout/pList2#2"/>
    <dgm:cxn modelId="{BFFE6862-94CF-4AC3-B16D-5FE1DA8209DC}" type="presOf" srcId="{9C6B8160-00C3-418C-AB16-B615233CBADF}" destId="{41AAF126-F656-421B-8291-4E88920BD5EE}" srcOrd="0" destOrd="0" presId="urn:microsoft.com/office/officeart/2005/8/layout/pList2#2"/>
    <dgm:cxn modelId="{B9D58D65-A724-458C-82E0-9370393547D2}" srcId="{D8C37C6B-5591-46E0-A663-22B51F9C13E0}" destId="{F3005AD2-916C-4972-B74A-65738DA7E80C}" srcOrd="0" destOrd="0" parTransId="{FB7AA6A1-14D1-4793-BE3E-351F2E84D4EF}" sibTransId="{A1D5C821-5AC8-442D-B941-B51CD692C007}"/>
    <dgm:cxn modelId="{CBE2EA69-AE7C-4A71-9AA2-2609CC579E27}" srcId="{D8C37C6B-5591-46E0-A663-22B51F9C13E0}" destId="{285F6ED6-BE91-4422-97C9-0D7079485C7B}" srcOrd="5" destOrd="0" parTransId="{C398B22A-0F89-4564-BD78-1D582462524A}" sibTransId="{B8A24787-4457-47AB-8D84-6BE7405E163F}"/>
    <dgm:cxn modelId="{38F20F74-BCAC-4FC4-85C7-424C4407FEED}" type="presOf" srcId="{3FE7AC6D-DC69-4DC5-A4AB-A007897CEFC6}" destId="{18D88B53-D68F-41BD-A482-E865A764373B}" srcOrd="0" destOrd="0" presId="urn:microsoft.com/office/officeart/2005/8/layout/pList2#2"/>
    <dgm:cxn modelId="{F02D437E-2260-42E5-A5C5-15C2BE5AFA47}" srcId="{D8C37C6B-5591-46E0-A663-22B51F9C13E0}" destId="{2454E28C-4977-4222-A17F-644B734FBEEA}" srcOrd="2" destOrd="0" parTransId="{E0DF4FF0-E7DD-4512-B9DF-CB29AE51C3DB}" sibTransId="{9C6B8160-00C3-418C-AB16-B615233CBADF}"/>
    <dgm:cxn modelId="{2CA38684-5FB4-4476-9FE1-1B1702E5EC60}" type="presOf" srcId="{A1D5C821-5AC8-442D-B941-B51CD692C007}" destId="{F52576B6-F156-4116-9235-54458CA6C46A}" srcOrd="0" destOrd="0" presId="urn:microsoft.com/office/officeart/2005/8/layout/pList2#2"/>
    <dgm:cxn modelId="{6B1A598B-E65F-4F8D-A1DB-58E6D19730BD}" type="presOf" srcId="{F3005AD2-916C-4972-B74A-65738DA7E80C}" destId="{F87DAD83-7C0B-4119-B4B3-1EBE412EC7A0}" srcOrd="0" destOrd="0" presId="urn:microsoft.com/office/officeart/2005/8/layout/pList2#2"/>
    <dgm:cxn modelId="{02ABAEA2-7DBD-43B7-BEAD-31AFD1F1D82F}" type="presOf" srcId="{7F52E171-CEDB-4C9F-801C-B76DD40A3070}" destId="{BE412067-F3EE-41AD-9734-F266BF55565B}" srcOrd="0" destOrd="0" presId="urn:microsoft.com/office/officeart/2005/8/layout/pList2#2"/>
    <dgm:cxn modelId="{141CEDA4-4648-4367-8734-22078EBFDEFA}" srcId="{D8C37C6B-5591-46E0-A663-22B51F9C13E0}" destId="{3FE7AC6D-DC69-4DC5-A4AB-A007897CEFC6}" srcOrd="4" destOrd="0" parTransId="{2DB5E3B1-AD24-44A1-8020-1627CB143460}" sibTransId="{7F52E171-CEDB-4C9F-801C-B76DD40A3070}"/>
    <dgm:cxn modelId="{AA09B2AB-B17D-4506-B843-EE5916C92C17}" type="presOf" srcId="{F43DA857-4FC9-4385-9A83-32110FA559D2}" destId="{962402AE-7146-42EC-8D0C-15F12BB98606}" srcOrd="0" destOrd="0" presId="urn:microsoft.com/office/officeart/2005/8/layout/pList2#2"/>
    <dgm:cxn modelId="{ED1161AE-A20C-4E9B-B354-C63BFAAF8A4F}" type="presOf" srcId="{C87BC997-7CF6-4EC0-9507-719CB1AD18EA}" destId="{AB47BA30-8D87-4918-A639-17EA2A63CD3D}" srcOrd="0" destOrd="0" presId="urn:microsoft.com/office/officeart/2005/8/layout/pList2#2"/>
    <dgm:cxn modelId="{05B8E5AF-605D-447A-82FC-2608932E098C}" type="presOf" srcId="{69D37CC5-C458-4643-B01C-2BB95A9B8A07}" destId="{284A5EFA-3400-42B8-B13F-61E388CB4265}" srcOrd="0" destOrd="0" presId="urn:microsoft.com/office/officeart/2005/8/layout/pList2#2"/>
    <dgm:cxn modelId="{540455B8-399A-4016-84CC-F0061CEDCF23}" srcId="{D8C37C6B-5591-46E0-A663-22B51F9C13E0}" destId="{F43DA857-4FC9-4385-9A83-32110FA559D2}" srcOrd="3" destOrd="0" parTransId="{D6487AC3-6144-433B-B955-18F31787E388}" sibTransId="{81064C15-8DA1-4D13-AA1E-2B02784775DA}"/>
    <dgm:cxn modelId="{BD391FC7-A124-457D-AC30-2CEFC909626E}" type="presOf" srcId="{D8C37C6B-5591-46E0-A663-22B51F9C13E0}" destId="{7AB7262E-A5C7-4569-BFF2-9E865589F056}" srcOrd="0" destOrd="0" presId="urn:microsoft.com/office/officeart/2005/8/layout/pList2#2"/>
    <dgm:cxn modelId="{21AB4DD1-A2E0-4EA4-BCA4-9C967D9FEEE0}" type="presOf" srcId="{0B4A3F60-2DC3-4026-8B0D-7E4A30F82102}" destId="{A924AD47-25F7-483F-B547-35C9EB48C4EB}" srcOrd="0" destOrd="0" presId="urn:microsoft.com/office/officeart/2005/8/layout/pList2#2"/>
    <dgm:cxn modelId="{42F8AED6-9464-4B27-9852-1FE3386561DD}" type="presOf" srcId="{2454E28C-4977-4222-A17F-644B734FBEEA}" destId="{3A1A0A08-49F4-464D-9DD9-C8601EED6B87}" srcOrd="0" destOrd="0" presId="urn:microsoft.com/office/officeart/2005/8/layout/pList2#2"/>
    <dgm:cxn modelId="{63FBE9E2-B70D-4172-9D03-FB3BECC36DEE}" srcId="{D8C37C6B-5591-46E0-A663-22B51F9C13E0}" destId="{FA424D82-9418-4443-B6AC-8EB6C0D9B8D5}" srcOrd="7" destOrd="0" parTransId="{08A50752-E6BB-495B-B3C9-973CDB95A8B8}" sibTransId="{31CA63FC-2DF7-4E8F-A44E-B9B2A6E5B971}"/>
    <dgm:cxn modelId="{EF161DF2-31D4-4834-8ABE-5DBCCBCB4C70}" srcId="{D8C37C6B-5591-46E0-A663-22B51F9C13E0}" destId="{C87BC997-7CF6-4EC0-9507-719CB1AD18EA}" srcOrd="6" destOrd="0" parTransId="{0A15E543-D736-4397-9583-16D56C6646FE}" sibTransId="{0B4A3F60-2DC3-4026-8B0D-7E4A30F82102}"/>
    <dgm:cxn modelId="{D2B7D4F7-CAA1-4451-840A-83447710C546}" type="presOf" srcId="{81064C15-8DA1-4D13-AA1E-2B02784775DA}" destId="{E8E2FED5-B016-488D-861A-540188166463}" srcOrd="0" destOrd="0" presId="urn:microsoft.com/office/officeart/2005/8/layout/pList2#2"/>
    <dgm:cxn modelId="{4814A14D-D0C4-4EF4-8C02-F87C3690F360}" type="presParOf" srcId="{7AB7262E-A5C7-4569-BFF2-9E865589F056}" destId="{042C246A-D3A2-4102-9197-7C8E33332356}" srcOrd="0" destOrd="0" presId="urn:microsoft.com/office/officeart/2005/8/layout/pList2#2"/>
    <dgm:cxn modelId="{1698C3A6-3EAA-4B3E-84F5-788AD25C0EAF}" type="presParOf" srcId="{7AB7262E-A5C7-4569-BFF2-9E865589F056}" destId="{1ACE0783-2A41-44B6-891D-9C05D030F9D7}" srcOrd="1" destOrd="0" presId="urn:microsoft.com/office/officeart/2005/8/layout/pList2#2"/>
    <dgm:cxn modelId="{C36B1515-BF97-407F-895F-1501E5988BCD}" type="presParOf" srcId="{1ACE0783-2A41-44B6-891D-9C05D030F9D7}" destId="{F7ACEA96-6FAB-415E-A8CB-ADEDABD7FA3C}" srcOrd="0" destOrd="0" presId="urn:microsoft.com/office/officeart/2005/8/layout/pList2#2"/>
    <dgm:cxn modelId="{2D64A1A1-7CB3-463E-AD6B-DD718747E1FC}" type="presParOf" srcId="{F7ACEA96-6FAB-415E-A8CB-ADEDABD7FA3C}" destId="{F87DAD83-7C0B-4119-B4B3-1EBE412EC7A0}" srcOrd="0" destOrd="0" presId="urn:microsoft.com/office/officeart/2005/8/layout/pList2#2"/>
    <dgm:cxn modelId="{590B8D8A-B116-476C-9586-EF8E6015B52F}" type="presParOf" srcId="{F7ACEA96-6FAB-415E-A8CB-ADEDABD7FA3C}" destId="{1F97FD21-F99B-49E3-8EC0-A3DD4F54EAAF}" srcOrd="1" destOrd="0" presId="urn:microsoft.com/office/officeart/2005/8/layout/pList2#2"/>
    <dgm:cxn modelId="{5F17310E-E568-406F-B578-17082D877251}" type="presParOf" srcId="{F7ACEA96-6FAB-415E-A8CB-ADEDABD7FA3C}" destId="{241D0CFE-DA3A-49F6-8BDA-41286F2C67DB}" srcOrd="2" destOrd="0" presId="urn:microsoft.com/office/officeart/2005/8/layout/pList2#2"/>
    <dgm:cxn modelId="{BE0C621C-1A93-4973-BE23-445206A436D0}" type="presParOf" srcId="{1ACE0783-2A41-44B6-891D-9C05D030F9D7}" destId="{F52576B6-F156-4116-9235-54458CA6C46A}" srcOrd="1" destOrd="0" presId="urn:microsoft.com/office/officeart/2005/8/layout/pList2#2"/>
    <dgm:cxn modelId="{B6230A0D-E2C1-4653-BE32-EC9DDF6D7DBC}" type="presParOf" srcId="{1ACE0783-2A41-44B6-891D-9C05D030F9D7}" destId="{997B245A-70CF-4689-8F74-59A0B766037F}" srcOrd="2" destOrd="0" presId="urn:microsoft.com/office/officeart/2005/8/layout/pList2#2"/>
    <dgm:cxn modelId="{554BF0C0-FC37-4ED8-A1CF-CCB884CB3FA5}" type="presParOf" srcId="{997B245A-70CF-4689-8F74-59A0B766037F}" destId="{284A5EFA-3400-42B8-B13F-61E388CB4265}" srcOrd="0" destOrd="0" presId="urn:microsoft.com/office/officeart/2005/8/layout/pList2#2"/>
    <dgm:cxn modelId="{BF50C7BF-7728-4656-AE45-A5F44B0E8322}" type="presParOf" srcId="{997B245A-70CF-4689-8F74-59A0B766037F}" destId="{6DB755FF-3830-47B6-A7C0-E621074E3627}" srcOrd="1" destOrd="0" presId="urn:microsoft.com/office/officeart/2005/8/layout/pList2#2"/>
    <dgm:cxn modelId="{0D386E68-CB06-4C58-B953-3C3D3D6933D1}" type="presParOf" srcId="{997B245A-70CF-4689-8F74-59A0B766037F}" destId="{14C74DF4-9DFC-4FC6-8DFF-537C56335146}" srcOrd="2" destOrd="0" presId="urn:microsoft.com/office/officeart/2005/8/layout/pList2#2"/>
    <dgm:cxn modelId="{C84C1830-C785-4613-8244-1735F5A10422}" type="presParOf" srcId="{1ACE0783-2A41-44B6-891D-9C05D030F9D7}" destId="{CA65A0CE-4508-486F-99F5-FF44E45A9DBA}" srcOrd="3" destOrd="0" presId="urn:microsoft.com/office/officeart/2005/8/layout/pList2#2"/>
    <dgm:cxn modelId="{212B7763-7A94-4DA1-9342-385032EC7F37}" type="presParOf" srcId="{1ACE0783-2A41-44B6-891D-9C05D030F9D7}" destId="{3DF1CFB6-F655-4566-A659-3DF0DF774865}" srcOrd="4" destOrd="0" presId="urn:microsoft.com/office/officeart/2005/8/layout/pList2#2"/>
    <dgm:cxn modelId="{EB8126DF-749E-48B5-8724-3B23BD8E54DF}" type="presParOf" srcId="{3DF1CFB6-F655-4566-A659-3DF0DF774865}" destId="{3A1A0A08-49F4-464D-9DD9-C8601EED6B87}" srcOrd="0" destOrd="0" presId="urn:microsoft.com/office/officeart/2005/8/layout/pList2#2"/>
    <dgm:cxn modelId="{58A51EF2-E18A-469A-A53B-6BDFB549E5CE}" type="presParOf" srcId="{3DF1CFB6-F655-4566-A659-3DF0DF774865}" destId="{95869013-9569-413B-9752-F875D92EBC7E}" srcOrd="1" destOrd="0" presId="urn:microsoft.com/office/officeart/2005/8/layout/pList2#2"/>
    <dgm:cxn modelId="{270F5C68-744C-401D-A297-6EA01F8726BC}" type="presParOf" srcId="{3DF1CFB6-F655-4566-A659-3DF0DF774865}" destId="{2844B5A9-DE27-43DC-BC66-78F5F472FDA5}" srcOrd="2" destOrd="0" presId="urn:microsoft.com/office/officeart/2005/8/layout/pList2#2"/>
    <dgm:cxn modelId="{F39E3D96-160E-4D2F-A4C8-1EDCDD224A06}" type="presParOf" srcId="{1ACE0783-2A41-44B6-891D-9C05D030F9D7}" destId="{41AAF126-F656-421B-8291-4E88920BD5EE}" srcOrd="5" destOrd="0" presId="urn:microsoft.com/office/officeart/2005/8/layout/pList2#2"/>
    <dgm:cxn modelId="{7E2093FC-3303-420A-B146-945A4C905425}" type="presParOf" srcId="{1ACE0783-2A41-44B6-891D-9C05D030F9D7}" destId="{4872F452-3C6A-4F73-B512-F9A9FB339A54}" srcOrd="6" destOrd="0" presId="urn:microsoft.com/office/officeart/2005/8/layout/pList2#2"/>
    <dgm:cxn modelId="{07E833BF-69D4-4C5D-9F03-1E4DB94E74E3}" type="presParOf" srcId="{4872F452-3C6A-4F73-B512-F9A9FB339A54}" destId="{962402AE-7146-42EC-8D0C-15F12BB98606}" srcOrd="0" destOrd="0" presId="urn:microsoft.com/office/officeart/2005/8/layout/pList2#2"/>
    <dgm:cxn modelId="{FC4C3829-1FC7-494E-95CD-D475BE088729}" type="presParOf" srcId="{4872F452-3C6A-4F73-B512-F9A9FB339A54}" destId="{C1408B20-727C-44E7-822B-08DF4E7AC140}" srcOrd="1" destOrd="0" presId="urn:microsoft.com/office/officeart/2005/8/layout/pList2#2"/>
    <dgm:cxn modelId="{D33D84D8-B3C7-40FA-83D1-F7991B201069}" type="presParOf" srcId="{4872F452-3C6A-4F73-B512-F9A9FB339A54}" destId="{E2B35F8F-CD9D-4A49-BF0C-72EEC762B187}" srcOrd="2" destOrd="0" presId="urn:microsoft.com/office/officeart/2005/8/layout/pList2#2"/>
    <dgm:cxn modelId="{A5BE6560-1B50-44E4-B085-4E5E5FCB4BB1}" type="presParOf" srcId="{1ACE0783-2A41-44B6-891D-9C05D030F9D7}" destId="{E8E2FED5-B016-488D-861A-540188166463}" srcOrd="7" destOrd="0" presId="urn:microsoft.com/office/officeart/2005/8/layout/pList2#2"/>
    <dgm:cxn modelId="{83B41189-799B-4D87-B252-1A7BA0F9EC36}" type="presParOf" srcId="{1ACE0783-2A41-44B6-891D-9C05D030F9D7}" destId="{08509297-F3F5-46AA-B410-63C0DC50BDB0}" srcOrd="8" destOrd="0" presId="urn:microsoft.com/office/officeart/2005/8/layout/pList2#2"/>
    <dgm:cxn modelId="{54084EB6-55FB-464A-8DA6-6A9573642466}" type="presParOf" srcId="{08509297-F3F5-46AA-B410-63C0DC50BDB0}" destId="{18D88B53-D68F-41BD-A482-E865A764373B}" srcOrd="0" destOrd="0" presId="urn:microsoft.com/office/officeart/2005/8/layout/pList2#2"/>
    <dgm:cxn modelId="{2773F780-B939-446F-8850-7A26F363A299}" type="presParOf" srcId="{08509297-F3F5-46AA-B410-63C0DC50BDB0}" destId="{5D2EBC2D-7555-444C-A252-5D0FD954DA0C}" srcOrd="1" destOrd="0" presId="urn:microsoft.com/office/officeart/2005/8/layout/pList2#2"/>
    <dgm:cxn modelId="{2944CCD4-2BCF-4144-A9A2-F523D0A53474}" type="presParOf" srcId="{08509297-F3F5-46AA-B410-63C0DC50BDB0}" destId="{95393988-22C3-49C8-9543-7792C7AA7616}" srcOrd="2" destOrd="0" presId="urn:microsoft.com/office/officeart/2005/8/layout/pList2#2"/>
    <dgm:cxn modelId="{30C3E649-2FF5-4A85-88AA-44F6D5BD214C}" type="presParOf" srcId="{1ACE0783-2A41-44B6-891D-9C05D030F9D7}" destId="{BE412067-F3EE-41AD-9734-F266BF55565B}" srcOrd="9" destOrd="0" presId="urn:microsoft.com/office/officeart/2005/8/layout/pList2#2"/>
    <dgm:cxn modelId="{C0A17C3D-3958-4F81-B2BB-95FC02C75FC6}" type="presParOf" srcId="{1ACE0783-2A41-44B6-891D-9C05D030F9D7}" destId="{7C07C8AA-51AA-4B22-9234-D548F1EF0C34}" srcOrd="10" destOrd="0" presId="urn:microsoft.com/office/officeart/2005/8/layout/pList2#2"/>
    <dgm:cxn modelId="{78EC3F71-DE24-41E7-9072-F21938D986F6}" type="presParOf" srcId="{7C07C8AA-51AA-4B22-9234-D548F1EF0C34}" destId="{295284E2-88DD-43F9-BB1F-FE0E6DD4B3AF}" srcOrd="0" destOrd="0" presId="urn:microsoft.com/office/officeart/2005/8/layout/pList2#2"/>
    <dgm:cxn modelId="{64F3AC56-0B11-454C-ABAC-D7A412B49505}" type="presParOf" srcId="{7C07C8AA-51AA-4B22-9234-D548F1EF0C34}" destId="{6DD7C63A-3AD9-4D5A-96F1-7C561F6C512F}" srcOrd="1" destOrd="0" presId="urn:microsoft.com/office/officeart/2005/8/layout/pList2#2"/>
    <dgm:cxn modelId="{8BDE859D-CBC2-485E-A02B-3AEB0472D718}" type="presParOf" srcId="{7C07C8AA-51AA-4B22-9234-D548F1EF0C34}" destId="{0BCB11AD-58A9-45D9-8CD5-CEC638E0A80F}" srcOrd="2" destOrd="0" presId="urn:microsoft.com/office/officeart/2005/8/layout/pList2#2"/>
    <dgm:cxn modelId="{126068B9-371B-4883-9EA2-5DDBDD7CA6B6}" type="presParOf" srcId="{1ACE0783-2A41-44B6-891D-9C05D030F9D7}" destId="{230146E0-5E35-4CAB-B797-5AE527E7C9A7}" srcOrd="11" destOrd="0" presId="urn:microsoft.com/office/officeart/2005/8/layout/pList2#2"/>
    <dgm:cxn modelId="{7AF8BD01-A61A-4739-86D9-3C64A29DE273}" type="presParOf" srcId="{1ACE0783-2A41-44B6-891D-9C05D030F9D7}" destId="{C834D923-8611-4A6D-B79B-F5CA523D0EF9}" srcOrd="12" destOrd="0" presId="urn:microsoft.com/office/officeart/2005/8/layout/pList2#2"/>
    <dgm:cxn modelId="{C9688FEA-67F8-42A5-8E30-1CCFFB1E76BA}" type="presParOf" srcId="{C834D923-8611-4A6D-B79B-F5CA523D0EF9}" destId="{AB47BA30-8D87-4918-A639-17EA2A63CD3D}" srcOrd="0" destOrd="0" presId="urn:microsoft.com/office/officeart/2005/8/layout/pList2#2"/>
    <dgm:cxn modelId="{9841F977-8C70-4026-BF62-D558080BC3BE}" type="presParOf" srcId="{C834D923-8611-4A6D-B79B-F5CA523D0EF9}" destId="{A541791B-7F48-4261-9D13-7C439893C5DC}" srcOrd="1" destOrd="0" presId="urn:microsoft.com/office/officeart/2005/8/layout/pList2#2"/>
    <dgm:cxn modelId="{FFC4FB64-BDA6-4D7A-8575-C45B11DFFEC2}" type="presParOf" srcId="{C834D923-8611-4A6D-B79B-F5CA523D0EF9}" destId="{34C2D0D8-D633-4B98-9C64-39C3E25A50A2}" srcOrd="2" destOrd="0" presId="urn:microsoft.com/office/officeart/2005/8/layout/pList2#2"/>
    <dgm:cxn modelId="{8D146036-5440-488D-AD8A-66E020509B3E}" type="presParOf" srcId="{1ACE0783-2A41-44B6-891D-9C05D030F9D7}" destId="{A924AD47-25F7-483F-B547-35C9EB48C4EB}" srcOrd="13" destOrd="0" presId="urn:microsoft.com/office/officeart/2005/8/layout/pList2#2"/>
    <dgm:cxn modelId="{D89D6D62-1000-4E6D-A6B2-9AD0A684C41D}" type="presParOf" srcId="{1ACE0783-2A41-44B6-891D-9C05D030F9D7}" destId="{82D00CF9-1F88-4768-A9B1-D6CD135158E8}" srcOrd="14" destOrd="0" presId="urn:microsoft.com/office/officeart/2005/8/layout/pList2#2"/>
    <dgm:cxn modelId="{5B8BB60B-4BDB-40BD-B9F9-952BEC28B40B}" type="presParOf" srcId="{82D00CF9-1F88-4768-A9B1-D6CD135158E8}" destId="{090488F0-47C2-45B7-8E01-37DA5606949E}" srcOrd="0" destOrd="0" presId="urn:microsoft.com/office/officeart/2005/8/layout/pList2#2"/>
    <dgm:cxn modelId="{8E5597A5-C4C7-4DF1-BED6-879AB797A71A}" type="presParOf" srcId="{82D00CF9-1F88-4768-A9B1-D6CD135158E8}" destId="{EC54042A-C261-42FE-A7D4-2824D1293FA4}" srcOrd="1" destOrd="0" presId="urn:microsoft.com/office/officeart/2005/8/layout/pList2#2"/>
    <dgm:cxn modelId="{1F0DB557-651B-483F-8FA4-A397876C9E6D}" type="presParOf" srcId="{82D00CF9-1F88-4768-A9B1-D6CD135158E8}" destId="{A57FBBCC-9E78-401E-A3D7-39BDC159F252}"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FF095-6CC0-404B-B03B-CA62D1D3FF58}">
      <dsp:nvSpPr>
        <dsp:cNvPr id="0" name=""/>
        <dsp:cNvSpPr/>
      </dsp:nvSpPr>
      <dsp:spPr>
        <a:xfrm rot="10800000">
          <a:off x="1368288" y="3653"/>
          <a:ext cx="4812010" cy="62496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Jornada Semestral Primer Semestre: </a:t>
          </a:r>
          <a:r>
            <a:rPr lang="es-CO" sz="2000" b="1" kern="1200" dirty="0"/>
            <a:t>71</a:t>
          </a:r>
        </a:p>
      </dsp:txBody>
      <dsp:txXfrm rot="10800000">
        <a:off x="1524528" y="3653"/>
        <a:ext cx="4655770" cy="624962"/>
      </dsp:txXfrm>
    </dsp:sp>
    <dsp:sp modelId="{CDE8F89C-A8B8-4874-BD51-4D2578FEFC90}">
      <dsp:nvSpPr>
        <dsp:cNvPr id="0" name=""/>
        <dsp:cNvSpPr/>
      </dsp:nvSpPr>
      <dsp:spPr>
        <a:xfrm>
          <a:off x="1055807" y="3653"/>
          <a:ext cx="624962" cy="6249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DD0FE-9F47-470A-BAD2-29481425CF51}">
      <dsp:nvSpPr>
        <dsp:cNvPr id="0" name=""/>
        <dsp:cNvSpPr/>
      </dsp:nvSpPr>
      <dsp:spPr>
        <a:xfrm rot="10800000">
          <a:off x="1368288" y="815171"/>
          <a:ext cx="4812010" cy="624962"/>
        </a:xfrm>
        <a:prstGeom prst="homePlate">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Día de Cumpleaños: </a:t>
          </a:r>
          <a:r>
            <a:rPr lang="es-CO" sz="2000" b="1" kern="1200" dirty="0"/>
            <a:t>42</a:t>
          </a:r>
        </a:p>
      </dsp:txBody>
      <dsp:txXfrm rot="10800000">
        <a:off x="1524528" y="815171"/>
        <a:ext cx="4655770" cy="624962"/>
      </dsp:txXfrm>
    </dsp:sp>
    <dsp:sp modelId="{FB986C3B-7867-464D-8170-FA7A0CD8ED79}">
      <dsp:nvSpPr>
        <dsp:cNvPr id="0" name=""/>
        <dsp:cNvSpPr/>
      </dsp:nvSpPr>
      <dsp:spPr>
        <a:xfrm>
          <a:off x="1055807" y="815171"/>
          <a:ext cx="624962" cy="62496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31BBC-A365-4BAF-BDC3-A7844B415A3A}">
      <dsp:nvSpPr>
        <dsp:cNvPr id="0" name=""/>
        <dsp:cNvSpPr/>
      </dsp:nvSpPr>
      <dsp:spPr>
        <a:xfrm rot="10800000">
          <a:off x="1368288" y="1626689"/>
          <a:ext cx="4812010" cy="624962"/>
        </a:xfrm>
        <a:prstGeom prst="homePlate">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Día de Grado: </a:t>
          </a:r>
          <a:r>
            <a:rPr lang="es-CO" sz="2000" b="1" kern="1200" dirty="0"/>
            <a:t>6</a:t>
          </a:r>
        </a:p>
      </dsp:txBody>
      <dsp:txXfrm rot="10800000">
        <a:off x="1524528" y="1626689"/>
        <a:ext cx="4655770" cy="624962"/>
      </dsp:txXfrm>
    </dsp:sp>
    <dsp:sp modelId="{7ABB2888-4E9B-4E2F-8F80-0AF612483527}">
      <dsp:nvSpPr>
        <dsp:cNvPr id="0" name=""/>
        <dsp:cNvSpPr/>
      </dsp:nvSpPr>
      <dsp:spPr>
        <a:xfrm>
          <a:off x="1055807" y="1626689"/>
          <a:ext cx="624962" cy="62496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C8786-000E-4167-8B1B-993A3A8711F2}">
      <dsp:nvSpPr>
        <dsp:cNvPr id="0" name=""/>
        <dsp:cNvSpPr/>
      </dsp:nvSpPr>
      <dsp:spPr>
        <a:xfrm rot="10800000">
          <a:off x="1368288" y="2438207"/>
          <a:ext cx="4812010" cy="624962"/>
        </a:xfrm>
        <a:prstGeom prst="homePlate">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Matrimonio: </a:t>
          </a:r>
          <a:r>
            <a:rPr lang="es-CO" sz="2000" b="1" kern="1200" dirty="0"/>
            <a:t>1</a:t>
          </a:r>
        </a:p>
      </dsp:txBody>
      <dsp:txXfrm rot="10800000">
        <a:off x="1524528" y="2438207"/>
        <a:ext cx="4655770" cy="624962"/>
      </dsp:txXfrm>
    </dsp:sp>
    <dsp:sp modelId="{E9F1B94C-ACCC-447F-AA39-505F86D03C42}">
      <dsp:nvSpPr>
        <dsp:cNvPr id="0" name=""/>
        <dsp:cNvSpPr/>
      </dsp:nvSpPr>
      <dsp:spPr>
        <a:xfrm>
          <a:off x="1055807" y="2438207"/>
          <a:ext cx="624962" cy="62496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D58FC-004C-4733-8C86-CDD6A9C4013B}">
      <dsp:nvSpPr>
        <dsp:cNvPr id="0" name=""/>
        <dsp:cNvSpPr/>
      </dsp:nvSpPr>
      <dsp:spPr>
        <a:xfrm rot="10800000">
          <a:off x="1368288" y="3249725"/>
          <a:ext cx="4812010" cy="624962"/>
        </a:xfrm>
        <a:prstGeom prst="homePlate">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Reuniones escolares: </a:t>
          </a:r>
          <a:r>
            <a:rPr lang="es-CO" sz="2000" b="1" kern="1200" dirty="0"/>
            <a:t>36</a:t>
          </a:r>
        </a:p>
      </dsp:txBody>
      <dsp:txXfrm rot="10800000">
        <a:off x="1524528" y="3249725"/>
        <a:ext cx="4655770" cy="624962"/>
      </dsp:txXfrm>
    </dsp:sp>
    <dsp:sp modelId="{B163F0C5-C1E3-43C3-BC2F-0E9992A5C477}">
      <dsp:nvSpPr>
        <dsp:cNvPr id="0" name=""/>
        <dsp:cNvSpPr/>
      </dsp:nvSpPr>
      <dsp:spPr>
        <a:xfrm>
          <a:off x="1055807" y="3249725"/>
          <a:ext cx="624962" cy="62496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FEA7F-7CDB-490A-AF97-30AF6A1F9C29}">
      <dsp:nvSpPr>
        <dsp:cNvPr id="0" name=""/>
        <dsp:cNvSpPr/>
      </dsp:nvSpPr>
      <dsp:spPr>
        <a:xfrm rot="10800000">
          <a:off x="1368288" y="4061243"/>
          <a:ext cx="4812010" cy="624962"/>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91"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kern="1200" dirty="0"/>
            <a:t>Incentivo uso de la bicicleta: </a:t>
          </a:r>
          <a:r>
            <a:rPr lang="es-CO" sz="2000" b="1" kern="1200" dirty="0"/>
            <a:t>2</a:t>
          </a:r>
        </a:p>
      </dsp:txBody>
      <dsp:txXfrm rot="10800000">
        <a:off x="1524528" y="4061243"/>
        <a:ext cx="4655770" cy="624962"/>
      </dsp:txXfrm>
    </dsp:sp>
    <dsp:sp modelId="{CAA883BD-3B07-477F-9821-F2AEB2134534}">
      <dsp:nvSpPr>
        <dsp:cNvPr id="0" name=""/>
        <dsp:cNvSpPr/>
      </dsp:nvSpPr>
      <dsp:spPr>
        <a:xfrm>
          <a:off x="1055807" y="4061243"/>
          <a:ext cx="624962" cy="624962"/>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FF095-6CC0-404B-B03B-CA62D1D3FF58}">
      <dsp:nvSpPr>
        <dsp:cNvPr id="0" name=""/>
        <dsp:cNvSpPr/>
      </dsp:nvSpPr>
      <dsp:spPr>
        <a:xfrm rot="10800000">
          <a:off x="1358817" y="4270"/>
          <a:ext cx="4774572" cy="624797"/>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Día adicional licencia de luto: </a:t>
          </a:r>
          <a:r>
            <a:rPr lang="es-CO" sz="1900" b="1" kern="1200" dirty="0"/>
            <a:t>1</a:t>
          </a:r>
        </a:p>
      </dsp:txBody>
      <dsp:txXfrm rot="10800000">
        <a:off x="1515016" y="4270"/>
        <a:ext cx="4618373" cy="624797"/>
      </dsp:txXfrm>
    </dsp:sp>
    <dsp:sp modelId="{CDE8F89C-A8B8-4874-BD51-4D2578FEFC90}">
      <dsp:nvSpPr>
        <dsp:cNvPr id="0" name=""/>
        <dsp:cNvSpPr/>
      </dsp:nvSpPr>
      <dsp:spPr>
        <a:xfrm>
          <a:off x="1046418" y="4270"/>
          <a:ext cx="624797" cy="6247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DD0FE-9F47-470A-BAD2-29481425CF51}">
      <dsp:nvSpPr>
        <dsp:cNvPr id="0" name=""/>
        <dsp:cNvSpPr/>
      </dsp:nvSpPr>
      <dsp:spPr>
        <a:xfrm rot="10800000">
          <a:off x="1358817" y="815574"/>
          <a:ext cx="4774572" cy="624797"/>
        </a:xfrm>
        <a:prstGeom prst="homePlate">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Acompañamiento citas médicas padres: </a:t>
          </a:r>
          <a:r>
            <a:rPr lang="es-CO" sz="1900" b="1" kern="1200" dirty="0"/>
            <a:t>44</a:t>
          </a:r>
        </a:p>
      </dsp:txBody>
      <dsp:txXfrm rot="10800000">
        <a:off x="1515016" y="815574"/>
        <a:ext cx="4618373" cy="624797"/>
      </dsp:txXfrm>
    </dsp:sp>
    <dsp:sp modelId="{FB986C3B-7867-464D-8170-FA7A0CD8ED79}">
      <dsp:nvSpPr>
        <dsp:cNvPr id="0" name=""/>
        <dsp:cNvSpPr/>
      </dsp:nvSpPr>
      <dsp:spPr>
        <a:xfrm>
          <a:off x="1046418" y="815574"/>
          <a:ext cx="624797" cy="62479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31BBC-A365-4BAF-BDC3-A7844B415A3A}">
      <dsp:nvSpPr>
        <dsp:cNvPr id="0" name=""/>
        <dsp:cNvSpPr/>
      </dsp:nvSpPr>
      <dsp:spPr>
        <a:xfrm rot="10800000">
          <a:off x="1358817" y="1626879"/>
          <a:ext cx="4774572" cy="624797"/>
        </a:xfrm>
        <a:prstGeom prst="homePlate">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Acompañamiento citas médicas hijos: </a:t>
          </a:r>
          <a:r>
            <a:rPr lang="es-CO" sz="1900" b="1" kern="1200" dirty="0"/>
            <a:t>57</a:t>
          </a:r>
        </a:p>
      </dsp:txBody>
      <dsp:txXfrm rot="10800000">
        <a:off x="1515016" y="1626879"/>
        <a:ext cx="4618373" cy="624797"/>
      </dsp:txXfrm>
    </dsp:sp>
    <dsp:sp modelId="{7ABB2888-4E9B-4E2F-8F80-0AF612483527}">
      <dsp:nvSpPr>
        <dsp:cNvPr id="0" name=""/>
        <dsp:cNvSpPr/>
      </dsp:nvSpPr>
      <dsp:spPr>
        <a:xfrm>
          <a:off x="1046418" y="1626879"/>
          <a:ext cx="624797" cy="62479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C8786-000E-4167-8B1B-993A3A8711F2}">
      <dsp:nvSpPr>
        <dsp:cNvPr id="0" name=""/>
        <dsp:cNvSpPr/>
      </dsp:nvSpPr>
      <dsp:spPr>
        <a:xfrm rot="10800000">
          <a:off x="1358817" y="2438183"/>
          <a:ext cx="4774572" cy="624797"/>
        </a:xfrm>
        <a:prstGeom prst="homePlate">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Cuidado especial animales de compañía: </a:t>
          </a:r>
          <a:r>
            <a:rPr lang="es-CO" sz="1900" b="1" kern="1200" dirty="0"/>
            <a:t>8</a:t>
          </a:r>
        </a:p>
      </dsp:txBody>
      <dsp:txXfrm rot="10800000">
        <a:off x="1515016" y="2438183"/>
        <a:ext cx="4618373" cy="624797"/>
      </dsp:txXfrm>
    </dsp:sp>
    <dsp:sp modelId="{E9F1B94C-ACCC-447F-AA39-505F86D03C42}">
      <dsp:nvSpPr>
        <dsp:cNvPr id="0" name=""/>
        <dsp:cNvSpPr/>
      </dsp:nvSpPr>
      <dsp:spPr>
        <a:xfrm>
          <a:off x="1046418" y="2438183"/>
          <a:ext cx="624797" cy="62479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D58FC-004C-4733-8C86-CDD6A9C4013B}">
      <dsp:nvSpPr>
        <dsp:cNvPr id="0" name=""/>
        <dsp:cNvSpPr/>
      </dsp:nvSpPr>
      <dsp:spPr>
        <a:xfrm rot="10800000">
          <a:off x="1358817" y="3249487"/>
          <a:ext cx="4774572" cy="624797"/>
        </a:xfrm>
        <a:prstGeom prst="homePlate">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Fallecimiento animal de compañía: </a:t>
          </a:r>
          <a:r>
            <a:rPr lang="es-CO" sz="1900" b="1" kern="1200" dirty="0"/>
            <a:t>4</a:t>
          </a:r>
        </a:p>
      </dsp:txBody>
      <dsp:txXfrm rot="10800000">
        <a:off x="1515016" y="3249487"/>
        <a:ext cx="4618373" cy="624797"/>
      </dsp:txXfrm>
    </dsp:sp>
    <dsp:sp modelId="{B163F0C5-C1E3-43C3-BC2F-0E9992A5C477}">
      <dsp:nvSpPr>
        <dsp:cNvPr id="0" name=""/>
        <dsp:cNvSpPr/>
      </dsp:nvSpPr>
      <dsp:spPr>
        <a:xfrm>
          <a:off x="1046418" y="3249487"/>
          <a:ext cx="624797" cy="62479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FEA7F-7CDB-490A-AF97-30AF6A1F9C29}">
      <dsp:nvSpPr>
        <dsp:cNvPr id="0" name=""/>
        <dsp:cNvSpPr/>
      </dsp:nvSpPr>
      <dsp:spPr>
        <a:xfrm rot="10800000">
          <a:off x="1358817" y="4060791"/>
          <a:ext cx="4774572" cy="624797"/>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518" tIns="72390" rIns="135128" bIns="72390" numCol="1" spcCol="1270" anchor="ctr" anchorCtr="0">
          <a:noAutofit/>
        </a:bodyPr>
        <a:lstStyle/>
        <a:p>
          <a:pPr marL="0" lvl="0" indent="0" algn="ctr" defTabSz="844550">
            <a:lnSpc>
              <a:spcPct val="90000"/>
            </a:lnSpc>
            <a:spcBef>
              <a:spcPct val="0"/>
            </a:spcBef>
            <a:spcAft>
              <a:spcPct val="35000"/>
            </a:spcAft>
            <a:buNone/>
          </a:pPr>
          <a:r>
            <a:rPr lang="es-CO" sz="1900" kern="1200" dirty="0"/>
            <a:t>Día Rosa: </a:t>
          </a:r>
          <a:r>
            <a:rPr lang="es-CO" sz="1900" b="1" kern="1200" dirty="0"/>
            <a:t>54</a:t>
          </a:r>
        </a:p>
      </dsp:txBody>
      <dsp:txXfrm rot="10800000">
        <a:off x="1515016" y="4060791"/>
        <a:ext cx="4618373" cy="624797"/>
      </dsp:txXfrm>
    </dsp:sp>
    <dsp:sp modelId="{CAA883BD-3B07-477F-9821-F2AEB2134534}">
      <dsp:nvSpPr>
        <dsp:cNvPr id="0" name=""/>
        <dsp:cNvSpPr/>
      </dsp:nvSpPr>
      <dsp:spPr>
        <a:xfrm>
          <a:off x="1046418" y="4060791"/>
          <a:ext cx="624797" cy="62479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198AD-6298-42FF-AF31-765F9147B4E3}">
      <dsp:nvSpPr>
        <dsp:cNvPr id="0" name=""/>
        <dsp:cNvSpPr/>
      </dsp:nvSpPr>
      <dsp:spPr>
        <a:xfrm>
          <a:off x="-6453427" y="-994870"/>
          <a:ext cx="7742475" cy="7742475"/>
        </a:xfrm>
        <a:prstGeom prst="blockArc">
          <a:avLst>
            <a:gd name="adj1" fmla="val 18900000"/>
            <a:gd name="adj2" fmla="val 2700000"/>
            <a:gd name="adj3" fmla="val 27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9E2528-CBAE-4578-AC21-06FF3050B2A5}">
      <dsp:nvSpPr>
        <dsp:cNvPr id="0" name=""/>
        <dsp:cNvSpPr/>
      </dsp:nvSpPr>
      <dsp:spPr>
        <a:xfrm>
          <a:off x="1057496" y="821835"/>
          <a:ext cx="7824494" cy="16434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482" tIns="58420" rIns="58420" bIns="58420" numCol="1" spcCol="1270" anchor="ctr" anchorCtr="0">
          <a:noAutofit/>
        </a:bodyPr>
        <a:lstStyle/>
        <a:p>
          <a:pPr marL="0" lvl="0" indent="0" algn="l" defTabSz="1022350">
            <a:lnSpc>
              <a:spcPct val="90000"/>
            </a:lnSpc>
            <a:spcBef>
              <a:spcPct val="0"/>
            </a:spcBef>
            <a:spcAft>
              <a:spcPct val="35000"/>
            </a:spcAft>
            <a:buNone/>
          </a:pPr>
          <a:r>
            <a:rPr lang="es-MX" sz="2300" b="0" i="0" kern="1200" dirty="0">
              <a:latin typeface="Museo Sans Condensed" panose="02000000000000000000" pitchFamily="2" charset="0"/>
            </a:rPr>
            <a:t>Tecnología Consciente: Uso Responsable y Bienestar en la Era Digital</a:t>
          </a:r>
        </a:p>
        <a:p>
          <a:pPr marL="0" lvl="0" indent="0" algn="l" defTabSz="1022350">
            <a:lnSpc>
              <a:spcPct val="90000"/>
            </a:lnSpc>
            <a:spcBef>
              <a:spcPct val="0"/>
            </a:spcBef>
            <a:spcAft>
              <a:spcPct val="35000"/>
            </a:spcAft>
            <a:buNone/>
          </a:pPr>
          <a:r>
            <a:rPr lang="es-MX" sz="2300" b="0" i="0" kern="1200" dirty="0">
              <a:latin typeface="Museo Sans Condensed" panose="02000000000000000000" pitchFamily="2" charset="0"/>
            </a:rPr>
            <a:t>Marzo 17 de 2026</a:t>
          </a:r>
        </a:p>
        <a:p>
          <a:pPr marL="0" lvl="0" indent="0" algn="l" defTabSz="1022350">
            <a:lnSpc>
              <a:spcPct val="90000"/>
            </a:lnSpc>
            <a:spcBef>
              <a:spcPct val="0"/>
            </a:spcBef>
            <a:spcAft>
              <a:spcPct val="35000"/>
            </a:spcAft>
            <a:buNone/>
          </a:pPr>
          <a:r>
            <a:rPr lang="es-MX" sz="2300" b="0" i="0" kern="1200" dirty="0">
              <a:latin typeface="Museo Sans Condensed" panose="02000000000000000000" pitchFamily="2" charset="0"/>
            </a:rPr>
            <a:t>Participantes: 41</a:t>
          </a:r>
          <a:endParaRPr lang="es-CO" sz="2300" b="0" kern="1200" dirty="0">
            <a:latin typeface="Museo Sans Condensed" panose="02000000000000000000" pitchFamily="2" charset="0"/>
          </a:endParaRPr>
        </a:p>
      </dsp:txBody>
      <dsp:txXfrm>
        <a:off x="1057496" y="821835"/>
        <a:ext cx="7824494" cy="1643441"/>
      </dsp:txXfrm>
    </dsp:sp>
    <dsp:sp modelId="{311D2075-EB47-46AE-ABB6-06BDC97BD96E}">
      <dsp:nvSpPr>
        <dsp:cNvPr id="0" name=""/>
        <dsp:cNvSpPr/>
      </dsp:nvSpPr>
      <dsp:spPr>
        <a:xfrm>
          <a:off x="30345" y="616405"/>
          <a:ext cx="2054301" cy="2054301"/>
        </a:xfrm>
        <a:prstGeom prst="ellipse">
          <a:avLst/>
        </a:prstGeom>
        <a:blipFill rotWithShape="0">
          <a:blip xmlns:r="http://schemas.openxmlformats.org/officeDocument/2006/relationships" r:embed="rId1"/>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46D68-F8DD-4299-8988-60F115200DD9}">
      <dsp:nvSpPr>
        <dsp:cNvPr id="0" name=""/>
        <dsp:cNvSpPr/>
      </dsp:nvSpPr>
      <dsp:spPr>
        <a:xfrm>
          <a:off x="1057496" y="3287457"/>
          <a:ext cx="7824494" cy="16434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4482" tIns="58420" rIns="58420" bIns="58420" numCol="1" spcCol="1270" anchor="ctr" anchorCtr="0">
          <a:noAutofit/>
        </a:bodyPr>
        <a:lstStyle/>
        <a:p>
          <a:pPr marL="0" lvl="0" indent="0" algn="l" defTabSz="1022350">
            <a:lnSpc>
              <a:spcPct val="90000"/>
            </a:lnSpc>
            <a:spcBef>
              <a:spcPct val="0"/>
            </a:spcBef>
            <a:spcAft>
              <a:spcPct val="35000"/>
            </a:spcAft>
            <a:buNone/>
          </a:pPr>
          <a:r>
            <a:rPr lang="es-CO" sz="2300" b="0" kern="1200" dirty="0">
              <a:latin typeface="Museo Sans Condensed" panose="02000000000000000000" pitchFamily="2" charset="0"/>
            </a:rPr>
            <a:t>Conoce las oportunidades de ahorro del Fondo Nacional del Ahorro </a:t>
          </a:r>
        </a:p>
        <a:p>
          <a:pPr marL="0" lvl="0" indent="0" algn="l" defTabSz="1022350">
            <a:lnSpc>
              <a:spcPct val="90000"/>
            </a:lnSpc>
            <a:spcBef>
              <a:spcPct val="0"/>
            </a:spcBef>
            <a:spcAft>
              <a:spcPct val="35000"/>
            </a:spcAft>
            <a:buNone/>
          </a:pPr>
          <a:r>
            <a:rPr lang="es-CO" sz="2300" b="0" kern="1200" dirty="0">
              <a:latin typeface="Museo Sans Condensed" panose="02000000000000000000" pitchFamily="2" charset="0"/>
            </a:rPr>
            <a:t>Marzo 19 de 2026 </a:t>
          </a:r>
        </a:p>
        <a:p>
          <a:pPr marL="0" lvl="0" indent="0" algn="l" defTabSz="1022350">
            <a:lnSpc>
              <a:spcPct val="90000"/>
            </a:lnSpc>
            <a:spcBef>
              <a:spcPct val="0"/>
            </a:spcBef>
            <a:spcAft>
              <a:spcPct val="35000"/>
            </a:spcAft>
            <a:buNone/>
          </a:pPr>
          <a:r>
            <a:rPr lang="es-CO" sz="2300" b="0" kern="1200" dirty="0">
              <a:latin typeface="Museo Sans Condensed" panose="02000000000000000000" pitchFamily="2" charset="0"/>
            </a:rPr>
            <a:t>Participantes: 40 </a:t>
          </a:r>
        </a:p>
      </dsp:txBody>
      <dsp:txXfrm>
        <a:off x="1057496" y="3287457"/>
        <a:ext cx="7824494" cy="1643441"/>
      </dsp:txXfrm>
    </dsp:sp>
    <dsp:sp modelId="{A46056D9-76FE-4257-89FA-171C31E2E837}">
      <dsp:nvSpPr>
        <dsp:cNvPr id="0" name=""/>
        <dsp:cNvSpPr/>
      </dsp:nvSpPr>
      <dsp:spPr>
        <a:xfrm>
          <a:off x="30345" y="3082027"/>
          <a:ext cx="2054301" cy="2054301"/>
        </a:xfrm>
        <a:prstGeom prst="ellipse">
          <a:avLst/>
        </a:prstGeom>
        <a:blipFill rotWithShape="0">
          <a:blip xmlns:r="http://schemas.openxmlformats.org/officeDocument/2006/relationships" r:embed="rId2"/>
          <a:srcRect/>
          <a:stretch>
            <a:fillRect l="-36000" r="-36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700C-7583-4B85-9F2E-D1BF8A1C3F7E}">
      <dsp:nvSpPr>
        <dsp:cNvPr id="0" name=""/>
        <dsp:cNvSpPr/>
      </dsp:nvSpPr>
      <dsp:spPr>
        <a:xfrm>
          <a:off x="1203127" y="0"/>
          <a:ext cx="2420528" cy="1667744"/>
        </a:xfrm>
        <a:prstGeom prst="round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1B49F-4682-4C8F-A674-0D3BB1CDE81C}">
      <dsp:nvSpPr>
        <dsp:cNvPr id="0" name=""/>
        <dsp:cNvSpPr/>
      </dsp:nvSpPr>
      <dsp:spPr>
        <a:xfrm>
          <a:off x="1203127" y="1670494"/>
          <a:ext cx="2420528"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Orientación de Ingreso</a:t>
          </a:r>
        </a:p>
        <a:p>
          <a:pPr marL="0" lvl="0" indent="0" algn="ctr" defTabSz="711200">
            <a:lnSpc>
              <a:spcPct val="90000"/>
            </a:lnSpc>
            <a:spcBef>
              <a:spcPct val="0"/>
            </a:spcBef>
            <a:spcAft>
              <a:spcPts val="0"/>
            </a:spcAft>
            <a:buNone/>
          </a:pPr>
          <a:r>
            <a:rPr lang="es-MX" sz="1600" kern="1200" dirty="0">
              <a:solidFill>
                <a:schemeClr val="tx1">
                  <a:lumMod val="65000"/>
                  <a:lumOff val="35000"/>
                </a:schemeClr>
              </a:solidFill>
              <a:latin typeface="Museo Sans Condensed"/>
              <a:ea typeface="+mn-ea"/>
              <a:cs typeface="+mn-cs"/>
            </a:rPr>
            <a:t>126 tarjetas enviadas en el  primer trimestre.</a:t>
          </a:r>
        </a:p>
      </dsp:txBody>
      <dsp:txXfrm>
        <a:off x="1203127" y="1670494"/>
        <a:ext cx="2420528" cy="898016"/>
      </dsp:txXfrm>
    </dsp:sp>
    <dsp:sp modelId="{3066E236-9A1A-49BA-9183-A309ADE2D517}">
      <dsp:nvSpPr>
        <dsp:cNvPr id="0" name=""/>
        <dsp:cNvSpPr/>
      </dsp:nvSpPr>
      <dsp:spPr>
        <a:xfrm>
          <a:off x="4228890" y="0"/>
          <a:ext cx="2420528" cy="1667744"/>
        </a:xfrm>
        <a:prstGeom prst="round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D8FD9-AD8D-4225-B74F-B976ECBF4B34}">
      <dsp:nvSpPr>
        <dsp:cNvPr id="0" name=""/>
        <dsp:cNvSpPr/>
      </dsp:nvSpPr>
      <dsp:spPr>
        <a:xfrm>
          <a:off x="4286547" y="1670494"/>
          <a:ext cx="2420528"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Reconocimiento por tiempo de servicio</a:t>
          </a:r>
        </a:p>
        <a:p>
          <a:pPr marL="0" lvl="0" indent="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99 tarjetas enviadas en el  primer trimestre.</a:t>
          </a:r>
        </a:p>
      </dsp:txBody>
      <dsp:txXfrm>
        <a:off x="4286547" y="1670494"/>
        <a:ext cx="2420528" cy="898016"/>
      </dsp:txXfrm>
    </dsp:sp>
    <dsp:sp modelId="{5697D9EB-E069-4DCC-9FBE-DF1963709255}">
      <dsp:nvSpPr>
        <dsp:cNvPr id="0" name=""/>
        <dsp:cNvSpPr/>
      </dsp:nvSpPr>
      <dsp:spPr>
        <a:xfrm>
          <a:off x="7339735" y="0"/>
          <a:ext cx="2420528" cy="1667744"/>
        </a:xfrm>
        <a:prstGeom prst="round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41E29-2E5F-4129-BAA1-F6710BA8B1F6}">
      <dsp:nvSpPr>
        <dsp:cNvPr id="0" name=""/>
        <dsp:cNvSpPr/>
      </dsp:nvSpPr>
      <dsp:spPr>
        <a:xfrm>
          <a:off x="7426680" y="1660777"/>
          <a:ext cx="2420528"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Bienvenida a nuevos integrantes de la familia bebés</a:t>
          </a:r>
        </a:p>
        <a:p>
          <a:pPr marL="0" lvl="0" indent="0" algn="ctr" defTabSz="711200">
            <a:lnSpc>
              <a:spcPct val="90000"/>
            </a:lnSpc>
            <a:spcBef>
              <a:spcPct val="0"/>
            </a:spcBef>
            <a:spcAft>
              <a:spcPts val="0"/>
            </a:spcAft>
            <a:buNone/>
          </a:pPr>
          <a:r>
            <a:rPr lang="es-CO" sz="1600" kern="1200" dirty="0">
              <a:solidFill>
                <a:prstClr val="black">
                  <a:lumMod val="65000"/>
                  <a:lumOff val="35000"/>
                </a:prstClr>
              </a:solidFill>
              <a:latin typeface="Museo Sans Condensed"/>
              <a:ea typeface="+mn-ea"/>
              <a:cs typeface="+mn-cs"/>
            </a:rPr>
            <a:t>Total 2 tarjetas en 2026</a:t>
          </a:r>
        </a:p>
      </dsp:txBody>
      <dsp:txXfrm>
        <a:off x="7426680" y="1660777"/>
        <a:ext cx="2420528" cy="898016"/>
      </dsp:txXfrm>
    </dsp:sp>
    <dsp:sp modelId="{069F55D5-B270-43DE-BF81-159E20047AB0}">
      <dsp:nvSpPr>
        <dsp:cNvPr id="0" name=""/>
        <dsp:cNvSpPr/>
      </dsp:nvSpPr>
      <dsp:spPr>
        <a:xfrm>
          <a:off x="1203854" y="2747372"/>
          <a:ext cx="2420528" cy="1667744"/>
        </a:xfrm>
        <a:prstGeom prst="round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75F4B-22DF-408E-9EB5-70B08DC9CE0C}">
      <dsp:nvSpPr>
        <dsp:cNvPr id="0" name=""/>
        <dsp:cNvSpPr/>
      </dsp:nvSpPr>
      <dsp:spPr>
        <a:xfrm>
          <a:off x="604930" y="4453405"/>
          <a:ext cx="3336336"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Bienvenida a nuevos integrantes de la familia animales de compañía</a:t>
          </a:r>
        </a:p>
        <a:p>
          <a:pPr marL="0" lvl="0" indent="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No se han enviado en 2026</a:t>
          </a:r>
          <a:endParaRPr lang="es-CO" sz="1600" kern="1200" dirty="0">
            <a:solidFill>
              <a:prstClr val="black">
                <a:lumMod val="65000"/>
                <a:lumOff val="35000"/>
              </a:prstClr>
            </a:solidFill>
            <a:latin typeface="Museo Sans Condensed"/>
            <a:ea typeface="+mn-ea"/>
            <a:cs typeface="+mn-cs"/>
          </a:endParaRPr>
        </a:p>
      </dsp:txBody>
      <dsp:txXfrm>
        <a:off x="604930" y="4453405"/>
        <a:ext cx="3336336" cy="898016"/>
      </dsp:txXfrm>
    </dsp:sp>
    <dsp:sp modelId="{AFB84E13-FF48-4065-A081-5CE745B199EC}">
      <dsp:nvSpPr>
        <dsp:cNvPr id="0" name=""/>
        <dsp:cNvSpPr/>
      </dsp:nvSpPr>
      <dsp:spPr>
        <a:xfrm>
          <a:off x="4323715" y="2912129"/>
          <a:ext cx="2420528" cy="1667744"/>
        </a:xfrm>
        <a:prstGeom prst="roundRect">
          <a:avLst/>
        </a:prstGeom>
        <a:blipFill>
          <a:blip xmlns:r="http://schemas.openxmlformats.org/officeDocument/2006/relationships" r:embed="rId5"/>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18E63-669F-444A-B7E5-5F3E55CC02F1}">
      <dsp:nvSpPr>
        <dsp:cNvPr id="0" name=""/>
        <dsp:cNvSpPr/>
      </dsp:nvSpPr>
      <dsp:spPr>
        <a:xfrm>
          <a:off x="3871003" y="4481057"/>
          <a:ext cx="3609299"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Avisos de fallecimiento</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2 avisos en el primer trimestre</a:t>
          </a:r>
          <a:endParaRPr lang="es-CO" sz="1600" kern="1200" dirty="0">
            <a:solidFill>
              <a:prstClr val="black">
                <a:lumMod val="65000"/>
                <a:lumOff val="35000"/>
              </a:prstClr>
            </a:solidFill>
            <a:latin typeface="Museo Sans Condensed"/>
            <a:ea typeface="+mn-ea"/>
            <a:cs typeface="+mn-cs"/>
          </a:endParaRPr>
        </a:p>
      </dsp:txBody>
      <dsp:txXfrm>
        <a:off x="3871003" y="4481057"/>
        <a:ext cx="3609299" cy="898016"/>
      </dsp:txXfrm>
    </dsp:sp>
    <dsp:sp modelId="{148C36FF-DCBB-45FB-8B40-DB9F2FF99773}">
      <dsp:nvSpPr>
        <dsp:cNvPr id="0" name=""/>
        <dsp:cNvSpPr/>
      </dsp:nvSpPr>
      <dsp:spPr>
        <a:xfrm>
          <a:off x="7731623" y="2810563"/>
          <a:ext cx="2420528" cy="1667744"/>
        </a:xfrm>
        <a:prstGeom prst="roundRect">
          <a:avLst/>
        </a:prstGeom>
        <a:blipFill>
          <a:blip xmlns:r="http://schemas.openxmlformats.org/officeDocument/2006/relationships" r:embed="rId6"/>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62F4A-E9AB-4FA2-9D3C-E981CC4EF0CF}">
      <dsp:nvSpPr>
        <dsp:cNvPr id="0" name=""/>
        <dsp:cNvSpPr/>
      </dsp:nvSpPr>
      <dsp:spPr>
        <a:xfrm>
          <a:off x="7731623" y="4478307"/>
          <a:ext cx="2420528" cy="89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ts val="0"/>
            </a:spcAft>
            <a:buNone/>
          </a:pPr>
          <a:r>
            <a:rPr lang="es-MX" sz="1600" b="1" kern="1200" dirty="0">
              <a:solidFill>
                <a:srgbClr val="C00000"/>
              </a:solidFill>
              <a:latin typeface="Museo Sans Condensed"/>
              <a:ea typeface="+mn-ea"/>
              <a:cs typeface="+mn-cs"/>
            </a:rPr>
            <a:t>Cumpleaños</a:t>
          </a:r>
        </a:p>
        <a:p>
          <a:pPr marL="0" lvl="0" algn="ctr" defTabSz="711200">
            <a:lnSpc>
              <a:spcPct val="90000"/>
            </a:lnSpc>
            <a:spcBef>
              <a:spcPct val="0"/>
            </a:spcBef>
            <a:spcAft>
              <a:spcPts val="0"/>
            </a:spcAft>
            <a:buNone/>
          </a:pPr>
          <a:r>
            <a:rPr lang="es-MX" sz="1600" kern="1200" dirty="0">
              <a:solidFill>
                <a:prstClr val="black">
                  <a:lumMod val="65000"/>
                  <a:lumOff val="35000"/>
                </a:prstClr>
              </a:solidFill>
              <a:latin typeface="Museo Sans Condensed"/>
              <a:ea typeface="+mn-ea"/>
              <a:cs typeface="+mn-cs"/>
            </a:rPr>
            <a:t>116 tarjetas enviadas en el primer trimestre.</a:t>
          </a:r>
        </a:p>
      </dsp:txBody>
      <dsp:txXfrm>
        <a:off x="7731623" y="4478307"/>
        <a:ext cx="2420528" cy="898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9ABC5-DE73-4EA0-AFB2-46BD61213619}">
      <dsp:nvSpPr>
        <dsp:cNvPr id="0" name=""/>
        <dsp:cNvSpPr/>
      </dsp:nvSpPr>
      <dsp:spPr>
        <a:xfrm>
          <a:off x="2985" y="183489"/>
          <a:ext cx="3227705" cy="2409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CO" sz="2200" kern="1200" dirty="0">
              <a:latin typeface="Museo Sans Condensed" panose="02000000000000000000" pitchFamily="2" charset="0"/>
            </a:rPr>
            <a:t>Se centra en la acumulación de sellos como una colección valiosa.</a:t>
          </a:r>
          <a:br>
            <a:rPr lang="es-CO" sz="2200" kern="1200" dirty="0">
              <a:latin typeface="Museo Sans Condensed" panose="02000000000000000000" pitchFamily="2" charset="0"/>
            </a:rPr>
          </a:br>
          <a:r>
            <a:rPr lang="es-CO" sz="2200" kern="1200" dirty="0">
              <a:latin typeface="Museo Sans Condensed" panose="02000000000000000000" pitchFamily="2" charset="0"/>
            </a:rPr>
            <a:t>Los sellos se ganan participando en las actividades institucionales</a:t>
          </a:r>
        </a:p>
      </dsp:txBody>
      <dsp:txXfrm>
        <a:off x="59440" y="239944"/>
        <a:ext cx="3114795" cy="2352958"/>
      </dsp:txXfrm>
    </dsp:sp>
    <dsp:sp modelId="{A7DD886F-D549-4B4D-96DF-6E9710943377}">
      <dsp:nvSpPr>
        <dsp:cNvPr id="0" name=""/>
        <dsp:cNvSpPr/>
      </dsp:nvSpPr>
      <dsp:spPr>
        <a:xfrm>
          <a:off x="2985" y="2592903"/>
          <a:ext cx="3227705" cy="103604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s-CO" sz="3200" kern="1200" dirty="0">
              <a:latin typeface="Museo Sans Condensed" panose="02000000000000000000" pitchFamily="2" charset="0"/>
            </a:rPr>
            <a:t>Colección de Valores</a:t>
          </a:r>
        </a:p>
      </dsp:txBody>
      <dsp:txXfrm>
        <a:off x="2985" y="2592903"/>
        <a:ext cx="2273031" cy="1036047"/>
      </dsp:txXfrm>
    </dsp:sp>
    <dsp:sp modelId="{8246A2B7-CB6D-44A6-8CD1-4D1AAE0EFB5E}">
      <dsp:nvSpPr>
        <dsp:cNvPr id="0" name=""/>
        <dsp:cNvSpPr/>
      </dsp:nvSpPr>
      <dsp:spPr>
        <a:xfrm>
          <a:off x="2367323" y="2757469"/>
          <a:ext cx="1129696" cy="112969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A0681-07A1-4AE3-B916-F3610D69EA94}">
      <dsp:nvSpPr>
        <dsp:cNvPr id="0" name=""/>
        <dsp:cNvSpPr/>
      </dsp:nvSpPr>
      <dsp:spPr>
        <a:xfrm>
          <a:off x="3776896" y="183489"/>
          <a:ext cx="3227705" cy="2409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CO" sz="2200" kern="1200" dirty="0">
              <a:latin typeface="Museo Sans Condensed" panose="02000000000000000000" pitchFamily="2" charset="0"/>
            </a:rPr>
            <a:t>Participación y compromiso personal.</a:t>
          </a:r>
        </a:p>
        <a:p>
          <a:pPr marL="228600" lvl="1" indent="-228600" algn="l" defTabSz="977900">
            <a:lnSpc>
              <a:spcPct val="90000"/>
            </a:lnSpc>
            <a:spcBef>
              <a:spcPct val="0"/>
            </a:spcBef>
            <a:spcAft>
              <a:spcPct val="15000"/>
            </a:spcAft>
            <a:buChar char="•"/>
          </a:pPr>
          <a:r>
            <a:rPr lang="es-CO" sz="2200" kern="1200" dirty="0">
              <a:latin typeface="Museo Sans Condensed" panose="02000000000000000000" pitchFamily="2" charset="0"/>
            </a:rPr>
            <a:t>Cinco dinámicas, sencillas, una de cada valor, que serán entregadas para que se desarrollen en las dependencias.</a:t>
          </a:r>
        </a:p>
      </dsp:txBody>
      <dsp:txXfrm>
        <a:off x="3833351" y="239944"/>
        <a:ext cx="3114795" cy="2352958"/>
      </dsp:txXfrm>
    </dsp:sp>
    <dsp:sp modelId="{0F4FB06F-58E7-4FF5-B9B0-FC5D077CAEAF}">
      <dsp:nvSpPr>
        <dsp:cNvPr id="0" name=""/>
        <dsp:cNvSpPr/>
      </dsp:nvSpPr>
      <dsp:spPr>
        <a:xfrm>
          <a:off x="3776896" y="2592903"/>
          <a:ext cx="3227705" cy="1036047"/>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s-CO" sz="3200" kern="1200" dirty="0">
              <a:latin typeface="Museo Sans Condensed" panose="02000000000000000000" pitchFamily="2" charset="0"/>
            </a:rPr>
            <a:t>Activa tus Valores</a:t>
          </a:r>
        </a:p>
      </dsp:txBody>
      <dsp:txXfrm>
        <a:off x="3776896" y="2592903"/>
        <a:ext cx="2273031" cy="1036047"/>
      </dsp:txXfrm>
    </dsp:sp>
    <dsp:sp modelId="{A797CCA1-B3BE-47AD-9019-95382DDDDD33}">
      <dsp:nvSpPr>
        <dsp:cNvPr id="0" name=""/>
        <dsp:cNvSpPr/>
      </dsp:nvSpPr>
      <dsp:spPr>
        <a:xfrm>
          <a:off x="6141234" y="2757469"/>
          <a:ext cx="1129696" cy="112969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C246A-D3A2-4102-9197-7C8E33332356}">
      <dsp:nvSpPr>
        <dsp:cNvPr id="0" name=""/>
        <dsp:cNvSpPr/>
      </dsp:nvSpPr>
      <dsp:spPr>
        <a:xfrm>
          <a:off x="0" y="0"/>
          <a:ext cx="14133640" cy="1800314"/>
        </a:xfrm>
        <a:prstGeom prst="roundRect">
          <a:avLst>
            <a:gd name="adj" fmla="val 10000"/>
          </a:avLst>
        </a:prstGeom>
        <a:noFill/>
        <a:ln w="28575"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sp>
    <dsp:sp modelId="{241D0CFE-DA3A-49F6-8BDA-41286F2C67DB}">
      <dsp:nvSpPr>
        <dsp:cNvPr id="0" name=""/>
        <dsp:cNvSpPr/>
      </dsp:nvSpPr>
      <dsp:spPr>
        <a:xfrm>
          <a:off x="425120" y="240041"/>
          <a:ext cx="1529338" cy="1320230"/>
        </a:xfrm>
        <a:prstGeom prst="roundRect">
          <a:avLst>
            <a:gd name="adj" fmla="val 10000"/>
          </a:avLst>
        </a:prstGeom>
        <a:blipFill rotWithShape="1">
          <a:blip xmlns:r="http://schemas.openxmlformats.org/officeDocument/2006/relationships" r:embed="rId1"/>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DAD83-7C0B-4119-B4B3-1EBE412EC7A0}">
      <dsp:nvSpPr>
        <dsp:cNvPr id="0" name=""/>
        <dsp:cNvSpPr/>
      </dsp:nvSpPr>
      <dsp:spPr>
        <a:xfrm rot="10800000">
          <a:off x="366807"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kumimoji="0" lang="es-ES" sz="1600" b="0" i="0" u="none" strike="noStrike" kern="1200" cap="none" spc="0" normalizeH="0" baseline="0" noProof="0" dirty="0">
              <a:ln>
                <a:noFill/>
              </a:ln>
              <a:solidFill>
                <a:schemeClr val="tx1"/>
              </a:solidFill>
              <a:effectLst/>
              <a:uLnTx/>
              <a:uFillTx/>
              <a:latin typeface="Museo Sans Condensed 500" panose="02000000000000000000" pitchFamily="2" charset="0"/>
            </a:rPr>
            <a:t>Permiso Académico </a:t>
          </a:r>
          <a:r>
            <a:rPr lang="es-ES" sz="1600" b="0" kern="1200" dirty="0">
              <a:solidFill>
                <a:schemeClr val="tx1"/>
              </a:solidFill>
              <a:latin typeface="Museo Sans Condensed 500" panose="02000000000000000000" pitchFamily="2" charset="0"/>
            </a:rPr>
            <a:t>(20)</a:t>
          </a:r>
          <a:endParaRPr lang="es-ES" sz="1600" b="0" kern="1200" dirty="0">
            <a:solidFill>
              <a:schemeClr val="tx1"/>
            </a:solidFill>
          </a:endParaRPr>
        </a:p>
      </dsp:txBody>
      <dsp:txXfrm rot="10800000">
        <a:off x="413839" y="1800314"/>
        <a:ext cx="1435274" cy="2153352"/>
      </dsp:txXfrm>
    </dsp:sp>
    <dsp:sp modelId="{14C74DF4-9DFC-4FC6-8DFF-537C56335146}">
      <dsp:nvSpPr>
        <dsp:cNvPr id="0" name=""/>
        <dsp:cNvSpPr/>
      </dsp:nvSpPr>
      <dsp:spPr>
        <a:xfrm>
          <a:off x="2132642" y="214482"/>
          <a:ext cx="1478839" cy="1371350"/>
        </a:xfrm>
        <a:prstGeom prst="roundRect">
          <a:avLst>
            <a:gd name="adj" fmla="val 10000"/>
          </a:avLst>
        </a:prstGeom>
        <a:blipFill rotWithShape="1">
          <a:blip xmlns:r="http://schemas.openxmlformats.org/officeDocument/2006/relationships" r:embed="rId2"/>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A5EFA-3400-42B8-B13F-61E388CB4265}">
      <dsp:nvSpPr>
        <dsp:cNvPr id="0" name=""/>
        <dsp:cNvSpPr/>
      </dsp:nvSpPr>
      <dsp:spPr>
        <a:xfrm rot="10800000">
          <a:off x="2049079"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ts val="0"/>
            </a:spcAft>
            <a:buNone/>
          </a:pPr>
          <a:r>
            <a:rPr lang="es-CO" sz="1600" b="0" kern="1200" dirty="0">
              <a:solidFill>
                <a:schemeClr val="tx1"/>
              </a:solidFill>
              <a:latin typeface="Museo Sans Condensed 500" panose="02000000000000000000" pitchFamily="2" charset="0"/>
            </a:rPr>
            <a:t>Por justa causa</a:t>
          </a:r>
        </a:p>
        <a:p>
          <a:pPr marL="0" lvl="0" indent="0" algn="ctr" defTabSz="711200">
            <a:lnSpc>
              <a:spcPct val="100000"/>
            </a:lnSpc>
            <a:spcBef>
              <a:spcPct val="0"/>
            </a:spcBef>
            <a:spcAft>
              <a:spcPts val="0"/>
            </a:spcAft>
            <a:buNone/>
          </a:pPr>
          <a:endParaRPr lang="es-CO" sz="1600" b="0" kern="1200" dirty="0">
            <a:solidFill>
              <a:schemeClr val="tx1"/>
            </a:solidFill>
            <a:latin typeface="Museo Sans Condensed 500" panose="02000000000000000000" pitchFamily="2" charset="0"/>
          </a:endParaRPr>
        </a:p>
        <a:p>
          <a:pPr marL="0" lvl="0" indent="0" algn="ctr" defTabSz="711200">
            <a:lnSpc>
              <a:spcPct val="100000"/>
            </a:lnSpc>
            <a:spcBef>
              <a:spcPct val="0"/>
            </a:spcBef>
            <a:spcAft>
              <a:spcPts val="0"/>
            </a:spcAft>
            <a:buNone/>
          </a:pPr>
          <a:r>
            <a:rPr lang="es-CO" sz="1600" b="0" kern="1200" dirty="0">
              <a:solidFill>
                <a:schemeClr val="tx1"/>
              </a:solidFill>
              <a:latin typeface="Museo Sans Condensed 500" panose="02000000000000000000" pitchFamily="2" charset="0"/>
            </a:rPr>
            <a:t>(609)</a:t>
          </a:r>
        </a:p>
      </dsp:txBody>
      <dsp:txXfrm rot="10800000">
        <a:off x="2096111" y="1800314"/>
        <a:ext cx="1435274" cy="2153352"/>
      </dsp:txXfrm>
    </dsp:sp>
    <dsp:sp modelId="{2844B5A9-DE27-43DC-BC66-78F5F472FDA5}">
      <dsp:nvSpPr>
        <dsp:cNvPr id="0" name=""/>
        <dsp:cNvSpPr/>
      </dsp:nvSpPr>
      <dsp:spPr>
        <a:xfrm>
          <a:off x="3916294" y="240041"/>
          <a:ext cx="1276080" cy="1320230"/>
        </a:xfrm>
        <a:prstGeom prst="roundRect">
          <a:avLst>
            <a:gd name="adj" fmla="val 10000"/>
          </a:avLst>
        </a:prstGeom>
        <a:blipFill rotWithShape="1">
          <a:blip xmlns:r="http://schemas.openxmlformats.org/officeDocument/2006/relationships" r:embed="rId3"/>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1A0A08-49F4-464D-9DD9-C8601EED6B87}">
      <dsp:nvSpPr>
        <dsp:cNvPr id="0" name=""/>
        <dsp:cNvSpPr/>
      </dsp:nvSpPr>
      <dsp:spPr>
        <a:xfrm rot="10800000">
          <a:off x="3772636" y="1800314"/>
          <a:ext cx="1485645"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ct val="35000"/>
            </a:spcAft>
            <a:buNone/>
          </a:pPr>
          <a:r>
            <a:rPr lang="es-CO" sz="1600" b="0" kern="1200" dirty="0">
              <a:solidFill>
                <a:schemeClr val="tx1"/>
              </a:solidFill>
              <a:latin typeface="Museo Sans Condensed 500" panose="02000000000000000000" pitchFamily="2" charset="0"/>
            </a:rPr>
            <a:t>Calamidad doméstica </a:t>
          </a:r>
        </a:p>
        <a:p>
          <a:pPr marL="0" lvl="0" indent="0" algn="ctr" defTabSz="711200">
            <a:lnSpc>
              <a:spcPct val="100000"/>
            </a:lnSpc>
            <a:spcBef>
              <a:spcPct val="0"/>
            </a:spcBef>
            <a:spcAft>
              <a:spcPct val="35000"/>
            </a:spcAft>
            <a:buNone/>
          </a:pPr>
          <a:r>
            <a:rPr lang="es-CO" sz="1600" b="0" kern="1200" dirty="0">
              <a:solidFill>
                <a:schemeClr val="tx1"/>
              </a:solidFill>
              <a:latin typeface="Museo Sans Condensed 500" panose="02000000000000000000" pitchFamily="2" charset="0"/>
            </a:rPr>
            <a:t>(10)</a:t>
          </a:r>
        </a:p>
      </dsp:txBody>
      <dsp:txXfrm rot="10800000">
        <a:off x="3818325" y="1800314"/>
        <a:ext cx="1394267" cy="2154695"/>
      </dsp:txXfrm>
    </dsp:sp>
    <dsp:sp modelId="{E2B35F8F-CD9D-4A49-BF0C-72EEC762B187}">
      <dsp:nvSpPr>
        <dsp:cNvPr id="0" name=""/>
        <dsp:cNvSpPr/>
      </dsp:nvSpPr>
      <dsp:spPr>
        <a:xfrm>
          <a:off x="5450091" y="240041"/>
          <a:ext cx="1529338" cy="1320230"/>
        </a:xfrm>
        <a:prstGeom prst="roundRect">
          <a:avLst>
            <a:gd name="adj" fmla="val 10000"/>
          </a:avLst>
        </a:prstGeom>
        <a:blipFill rotWithShape="1">
          <a:blip xmlns:r="http://schemas.openxmlformats.org/officeDocument/2006/relationships" r:embed="rId4"/>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402AE-7146-42EC-8D0C-15F12BB98606}">
      <dsp:nvSpPr>
        <dsp:cNvPr id="0" name=""/>
        <dsp:cNvSpPr/>
      </dsp:nvSpPr>
      <dsp:spPr>
        <a:xfrm rot="10800000">
          <a:off x="5352901"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ts val="0"/>
            </a:spcAft>
            <a:buNone/>
          </a:pPr>
          <a:r>
            <a:rPr lang="es-CO" sz="1600" b="0" kern="1200" dirty="0">
              <a:solidFill>
                <a:schemeClr val="tx1"/>
              </a:solidFill>
              <a:latin typeface="Museo Sans Condensed 500" panose="02000000000000000000" pitchFamily="2" charset="0"/>
            </a:rPr>
            <a:t>Licencia de luto</a:t>
          </a:r>
        </a:p>
        <a:p>
          <a:pPr marL="0" lvl="0" indent="0" algn="ctr" defTabSz="711200">
            <a:lnSpc>
              <a:spcPct val="100000"/>
            </a:lnSpc>
            <a:spcBef>
              <a:spcPct val="0"/>
            </a:spcBef>
            <a:spcAft>
              <a:spcPts val="0"/>
            </a:spcAft>
            <a:buNone/>
          </a:pPr>
          <a:endParaRPr lang="es-CO" sz="1600" b="0" kern="1200" dirty="0">
            <a:solidFill>
              <a:schemeClr val="tx1"/>
            </a:solidFill>
            <a:latin typeface="Museo Sans Condensed 500" panose="02000000000000000000" pitchFamily="2" charset="0"/>
          </a:endParaRPr>
        </a:p>
        <a:p>
          <a:pPr marL="0" lvl="0" indent="0" algn="ctr" defTabSz="711200">
            <a:lnSpc>
              <a:spcPct val="100000"/>
            </a:lnSpc>
            <a:spcBef>
              <a:spcPct val="0"/>
            </a:spcBef>
            <a:spcAft>
              <a:spcPts val="0"/>
            </a:spcAft>
            <a:buNone/>
          </a:pPr>
          <a:r>
            <a:rPr lang="es-CO" sz="1600" b="0" kern="1200" dirty="0">
              <a:solidFill>
                <a:schemeClr val="tx1"/>
              </a:solidFill>
              <a:latin typeface="Museo Sans Condensed 500" panose="02000000000000000000" pitchFamily="2" charset="0"/>
            </a:rPr>
            <a:t>(2)</a:t>
          </a:r>
        </a:p>
      </dsp:txBody>
      <dsp:txXfrm rot="10800000">
        <a:off x="5399933" y="1800314"/>
        <a:ext cx="1435274" cy="2153352"/>
      </dsp:txXfrm>
    </dsp:sp>
    <dsp:sp modelId="{95393988-22C3-49C8-9543-7792C7AA7616}">
      <dsp:nvSpPr>
        <dsp:cNvPr id="0" name=""/>
        <dsp:cNvSpPr/>
      </dsp:nvSpPr>
      <dsp:spPr>
        <a:xfrm>
          <a:off x="7132363" y="240041"/>
          <a:ext cx="1529338" cy="1320230"/>
        </a:xfrm>
        <a:prstGeom prst="roundRect">
          <a:avLst>
            <a:gd name="adj" fmla="val 10000"/>
          </a:avLst>
        </a:prstGeom>
        <a:blipFill rotWithShape="1">
          <a:blip xmlns:r="http://schemas.openxmlformats.org/officeDocument/2006/relationships" r:embed="rId5"/>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88B53-D68F-41BD-A482-E865A764373B}">
      <dsp:nvSpPr>
        <dsp:cNvPr id="0" name=""/>
        <dsp:cNvSpPr/>
      </dsp:nvSpPr>
      <dsp:spPr>
        <a:xfrm rot="10800000">
          <a:off x="7074049"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ct val="35000"/>
            </a:spcAft>
            <a:buNone/>
          </a:pPr>
          <a:r>
            <a:rPr lang="es-CO" sz="1600" b="0" kern="1200" dirty="0">
              <a:solidFill>
                <a:schemeClr val="tx1"/>
              </a:solidFill>
              <a:latin typeface="Museo Sans Condensed 500" panose="02000000000000000000" pitchFamily="2" charset="0"/>
            </a:rPr>
            <a:t>Permisos sindicales</a:t>
          </a:r>
        </a:p>
        <a:p>
          <a:pPr marL="0" lvl="0" indent="0" algn="ctr" defTabSz="711200">
            <a:lnSpc>
              <a:spcPct val="100000"/>
            </a:lnSpc>
            <a:spcBef>
              <a:spcPct val="0"/>
            </a:spcBef>
            <a:spcAft>
              <a:spcPct val="35000"/>
            </a:spcAft>
            <a:buNone/>
          </a:pPr>
          <a:r>
            <a:rPr lang="es-CO" sz="1600" b="0" kern="1200" dirty="0">
              <a:solidFill>
                <a:schemeClr val="tx1"/>
              </a:solidFill>
              <a:latin typeface="Museo Sans Condensed 500"/>
            </a:rPr>
            <a:t>(370)</a:t>
          </a:r>
          <a:endParaRPr lang="es-CO" sz="1500" b="0" kern="1200" dirty="0">
            <a:solidFill>
              <a:schemeClr val="tx1"/>
            </a:solidFill>
            <a:latin typeface="Museo Sans Condensed 500"/>
          </a:endParaRPr>
        </a:p>
      </dsp:txBody>
      <dsp:txXfrm rot="10800000">
        <a:off x="7121081" y="1800314"/>
        <a:ext cx="1435274" cy="2153352"/>
      </dsp:txXfrm>
    </dsp:sp>
    <dsp:sp modelId="{0BCB11AD-58A9-45D9-8CD5-CEC638E0A80F}">
      <dsp:nvSpPr>
        <dsp:cNvPr id="0" name=""/>
        <dsp:cNvSpPr/>
      </dsp:nvSpPr>
      <dsp:spPr>
        <a:xfrm>
          <a:off x="8814635" y="240041"/>
          <a:ext cx="1529338" cy="1320230"/>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284E2-88DD-43F9-BB1F-FE0E6DD4B3AF}">
      <dsp:nvSpPr>
        <dsp:cNvPr id="0" name=""/>
        <dsp:cNvSpPr/>
      </dsp:nvSpPr>
      <dsp:spPr>
        <a:xfrm rot="10800000">
          <a:off x="8814635"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Docencia universitaria</a:t>
          </a:r>
        </a:p>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 (5)</a:t>
          </a:r>
        </a:p>
      </dsp:txBody>
      <dsp:txXfrm rot="10800000">
        <a:off x="8861667" y="1800314"/>
        <a:ext cx="1435274" cy="2153352"/>
      </dsp:txXfrm>
    </dsp:sp>
    <dsp:sp modelId="{34C2D0D8-D633-4B98-9C64-39C3E25A50A2}">
      <dsp:nvSpPr>
        <dsp:cNvPr id="0" name=""/>
        <dsp:cNvSpPr/>
      </dsp:nvSpPr>
      <dsp:spPr>
        <a:xfrm>
          <a:off x="10496908" y="240041"/>
          <a:ext cx="1529338" cy="1320230"/>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7BA30-8D87-4918-A639-17EA2A63CD3D}">
      <dsp:nvSpPr>
        <dsp:cNvPr id="0" name=""/>
        <dsp:cNvSpPr/>
      </dsp:nvSpPr>
      <dsp:spPr>
        <a:xfrm rot="10800000">
          <a:off x="10496908"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Permiso por sufragar</a:t>
          </a:r>
        </a:p>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(81)</a:t>
          </a:r>
          <a:endParaRPr lang="es-ES" sz="1350" b="0" kern="1200" dirty="0">
            <a:solidFill>
              <a:schemeClr val="tx1"/>
            </a:solidFill>
            <a:latin typeface="Museo Sans Condensed 500" panose="02000000000000000000" pitchFamily="2" charset="0"/>
          </a:endParaRPr>
        </a:p>
      </dsp:txBody>
      <dsp:txXfrm rot="10800000">
        <a:off x="10543940" y="1800314"/>
        <a:ext cx="1435274" cy="2153352"/>
      </dsp:txXfrm>
    </dsp:sp>
    <dsp:sp modelId="{A57FBBCC-9E78-401E-A3D7-39BDC159F252}">
      <dsp:nvSpPr>
        <dsp:cNvPr id="0" name=""/>
        <dsp:cNvSpPr/>
      </dsp:nvSpPr>
      <dsp:spPr>
        <a:xfrm>
          <a:off x="12179180" y="240041"/>
          <a:ext cx="1529338" cy="1320230"/>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0488F0-47C2-45B7-8E01-37DA5606949E}">
      <dsp:nvSpPr>
        <dsp:cNvPr id="0" name=""/>
        <dsp:cNvSpPr/>
      </dsp:nvSpPr>
      <dsp:spPr>
        <a:xfrm rot="10800000">
          <a:off x="12179180" y="1800314"/>
          <a:ext cx="1529338" cy="2200384"/>
        </a:xfrm>
        <a:prstGeom prst="round2SameRect">
          <a:avLst>
            <a:gd name="adj1" fmla="val 10500"/>
            <a:gd name="adj2" fmla="val 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Permiso por jurado de votación</a:t>
          </a:r>
        </a:p>
        <a:p>
          <a:pPr marL="0" lvl="0" indent="0" algn="ctr" defTabSz="711200" rtl="0">
            <a:lnSpc>
              <a:spcPct val="100000"/>
            </a:lnSpc>
            <a:spcBef>
              <a:spcPct val="0"/>
            </a:spcBef>
            <a:spcAft>
              <a:spcPct val="35000"/>
            </a:spcAft>
            <a:buNone/>
          </a:pPr>
          <a:r>
            <a:rPr lang="es-ES" sz="1600" b="0" kern="1200" dirty="0">
              <a:solidFill>
                <a:schemeClr val="tx1"/>
              </a:solidFill>
              <a:latin typeface="Museo Sans Condensed 500" panose="02000000000000000000" pitchFamily="2" charset="0"/>
            </a:rPr>
            <a:t>(25)</a:t>
          </a:r>
          <a:endParaRPr lang="es-ES" sz="1350" b="0" kern="1200" dirty="0">
            <a:solidFill>
              <a:schemeClr val="tx1"/>
            </a:solidFill>
            <a:latin typeface="Museo Sans Condensed 500" panose="02000000000000000000" pitchFamily="2" charset="0"/>
          </a:endParaRPr>
        </a:p>
      </dsp:txBody>
      <dsp:txXfrm rot="10800000">
        <a:off x="12226212" y="1800314"/>
        <a:ext cx="1435274" cy="21533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3EA69D3-6A74-4685-9E78-E37AB3D0F5F2}" type="datetimeFigureOut">
              <a:rPr lang="es-CO" smtClean="0"/>
              <a:pPr/>
              <a:t>7/04/2026</a:t>
            </a:fld>
            <a:endParaRPr lang="es-CO"/>
          </a:p>
        </p:txBody>
      </p:sp>
      <p:sp>
        <p:nvSpPr>
          <p:cNvPr id="4" name="Marcador de imagen de diapositiva 3"/>
          <p:cNvSpPr>
            <a:spLocks noGrp="1" noRot="1" noChangeAspect="1"/>
          </p:cNvSpPr>
          <p:nvPr>
            <p:ph type="sldImg" idx="2"/>
          </p:nvPr>
        </p:nvSpPr>
        <p:spPr>
          <a:xfrm>
            <a:off x="2752725" y="857250"/>
            <a:ext cx="363855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AAEAC37-06A3-482A-A97B-C73D0A9BBA83}" type="slidenum">
              <a:rPr lang="es-CO" smtClean="0"/>
              <a:pPr/>
              <a:t>‹Nº›</a:t>
            </a:fld>
            <a:endParaRPr lang="es-CO"/>
          </a:p>
        </p:txBody>
      </p:sp>
    </p:spTree>
    <p:extLst>
      <p:ext uri="{BB962C8B-B14F-4D97-AF65-F5344CB8AC3E}">
        <p14:creationId xmlns:p14="http://schemas.microsoft.com/office/powerpoint/2010/main" val="38360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AAEAC37-06A3-482A-A97B-C73D0A9BBA83}" type="slidenum">
              <a:rPr lang="es-CO" smtClean="0"/>
              <a:pPr/>
              <a:t>6</a:t>
            </a:fld>
            <a:endParaRPr lang="es-CO"/>
          </a:p>
        </p:txBody>
      </p:sp>
    </p:spTree>
    <p:extLst>
      <p:ext uri="{BB962C8B-B14F-4D97-AF65-F5344CB8AC3E}">
        <p14:creationId xmlns:p14="http://schemas.microsoft.com/office/powerpoint/2010/main" val="121938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AAEAC37-06A3-482A-A97B-C73D0A9BBA83}" type="slidenum">
              <a:rPr lang="es-CO" smtClean="0"/>
              <a:pPr/>
              <a:t>21</a:t>
            </a:fld>
            <a:endParaRPr lang="es-CO"/>
          </a:p>
        </p:txBody>
      </p:sp>
    </p:spTree>
    <p:extLst>
      <p:ext uri="{BB962C8B-B14F-4D97-AF65-F5344CB8AC3E}">
        <p14:creationId xmlns:p14="http://schemas.microsoft.com/office/powerpoint/2010/main" val="367220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80010" y="1649770"/>
            <a:ext cx="11880056" cy="3509551"/>
          </a:xfrm>
        </p:spPr>
        <p:txBody>
          <a:bodyPr anchor="b"/>
          <a:lstStyle>
            <a:lvl1pPr algn="ctr">
              <a:defRPr sz="7795"/>
            </a:lvl1pPr>
          </a:lstStyle>
          <a:p>
            <a:r>
              <a:rPr lang="es-ES"/>
              <a:t>Haga clic para modificar el estilo de título del patrón</a:t>
            </a:r>
            <a:endParaRPr lang="en-US"/>
          </a:p>
        </p:txBody>
      </p:sp>
      <p:sp>
        <p:nvSpPr>
          <p:cNvPr id="3" name="Subtitle 2"/>
          <p:cNvSpPr>
            <a:spLocks noGrp="1"/>
          </p:cNvSpPr>
          <p:nvPr>
            <p:ph type="subTitle" idx="1"/>
          </p:nvPr>
        </p:nvSpPr>
        <p:spPr>
          <a:xfrm>
            <a:off x="1980010" y="5294662"/>
            <a:ext cx="11880056" cy="2433817"/>
          </a:xfrm>
        </p:spPr>
        <p:txBody>
          <a:bodyPr/>
          <a:lstStyle>
            <a:lvl1pPr marL="0" indent="0" algn="ctr">
              <a:buNone/>
              <a:defRPr sz="3118"/>
            </a:lvl1pPr>
            <a:lvl2pPr marL="593994" indent="0" algn="ctr">
              <a:buNone/>
              <a:defRPr sz="2598"/>
            </a:lvl2pPr>
            <a:lvl3pPr marL="1187988" indent="0" algn="ctr">
              <a:buNone/>
              <a:defRPr sz="2339"/>
            </a:lvl3pPr>
            <a:lvl4pPr marL="1781983" indent="0" algn="ctr">
              <a:buNone/>
              <a:defRPr sz="2079"/>
            </a:lvl4pPr>
            <a:lvl5pPr marL="2375977" indent="0" algn="ctr">
              <a:buNone/>
              <a:defRPr sz="2079"/>
            </a:lvl5pPr>
            <a:lvl6pPr marL="2969971" indent="0" algn="ctr">
              <a:buNone/>
              <a:defRPr sz="2079"/>
            </a:lvl6pPr>
            <a:lvl7pPr marL="3563965" indent="0" algn="ctr">
              <a:buNone/>
              <a:defRPr sz="2079"/>
            </a:lvl7pPr>
            <a:lvl8pPr marL="4157960" indent="0" algn="ctr">
              <a:buNone/>
              <a:defRPr sz="2079"/>
            </a:lvl8pPr>
            <a:lvl9pPr marL="4751954" indent="0" algn="ctr">
              <a:buNone/>
              <a:defRPr sz="2079"/>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97374370-476E-4F2A-B291-F9CF24249212}" type="datetimeFigureOut">
              <a:rPr lang="es-CO" smtClean="0"/>
              <a:pPr/>
              <a:t>7/04/2026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66052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7374370-476E-4F2A-B291-F9CF24249212}" type="datetimeFigureOut">
              <a:rPr lang="es-CO" smtClean="0"/>
              <a:pPr/>
              <a:t>7/04/2026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203623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35554" y="536700"/>
            <a:ext cx="3415516" cy="8542864"/>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89005" y="536700"/>
            <a:ext cx="10048548" cy="854286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7374370-476E-4F2A-B291-F9CF24249212}" type="datetimeFigureOut">
              <a:rPr lang="es-CO" smtClean="0"/>
              <a:pPr/>
              <a:t>7/04/2026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373469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7374370-476E-4F2A-B291-F9CF24249212}" type="datetimeFigureOut">
              <a:rPr lang="es-CO" smtClean="0"/>
              <a:pPr/>
              <a:t>7/04/2026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407191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80755" y="2513157"/>
            <a:ext cx="13662065" cy="4193259"/>
          </a:xfrm>
        </p:spPr>
        <p:txBody>
          <a:bodyPr anchor="b"/>
          <a:lstStyle>
            <a:lvl1pPr>
              <a:defRPr sz="7795"/>
            </a:lvl1pPr>
          </a:lstStyle>
          <a:p>
            <a:r>
              <a:rPr lang="es-ES"/>
              <a:t>Haga clic para modificar el estilo de título del patrón</a:t>
            </a:r>
            <a:endParaRPr lang="en-US"/>
          </a:p>
        </p:txBody>
      </p:sp>
      <p:sp>
        <p:nvSpPr>
          <p:cNvPr id="3" name="Text Placeholder 2"/>
          <p:cNvSpPr>
            <a:spLocks noGrp="1"/>
          </p:cNvSpPr>
          <p:nvPr>
            <p:ph type="body" idx="1"/>
          </p:nvPr>
        </p:nvSpPr>
        <p:spPr>
          <a:xfrm>
            <a:off x="1080755" y="6746086"/>
            <a:ext cx="13662065" cy="2205136"/>
          </a:xfrm>
        </p:spPr>
        <p:txBody>
          <a:bodyPr/>
          <a:lstStyle>
            <a:lvl1pPr marL="0" indent="0">
              <a:buNone/>
              <a:defRPr sz="3118">
                <a:solidFill>
                  <a:schemeClr val="tx1">
                    <a:tint val="75000"/>
                  </a:schemeClr>
                </a:solidFill>
              </a:defRPr>
            </a:lvl1pPr>
            <a:lvl2pPr marL="593994" indent="0">
              <a:buNone/>
              <a:defRPr sz="2598">
                <a:solidFill>
                  <a:schemeClr val="tx1">
                    <a:tint val="75000"/>
                  </a:schemeClr>
                </a:solidFill>
              </a:defRPr>
            </a:lvl2pPr>
            <a:lvl3pPr marL="1187988" indent="0">
              <a:buNone/>
              <a:defRPr sz="2339">
                <a:solidFill>
                  <a:schemeClr val="tx1">
                    <a:tint val="75000"/>
                  </a:schemeClr>
                </a:solidFill>
              </a:defRPr>
            </a:lvl3pPr>
            <a:lvl4pPr marL="1781983" indent="0">
              <a:buNone/>
              <a:defRPr sz="2079">
                <a:solidFill>
                  <a:schemeClr val="tx1">
                    <a:tint val="75000"/>
                  </a:schemeClr>
                </a:solidFill>
              </a:defRPr>
            </a:lvl4pPr>
            <a:lvl5pPr marL="2375977" indent="0">
              <a:buNone/>
              <a:defRPr sz="2079">
                <a:solidFill>
                  <a:schemeClr val="tx1">
                    <a:tint val="75000"/>
                  </a:schemeClr>
                </a:solidFill>
              </a:defRPr>
            </a:lvl5pPr>
            <a:lvl6pPr marL="2969971" indent="0">
              <a:buNone/>
              <a:defRPr sz="2079">
                <a:solidFill>
                  <a:schemeClr val="tx1">
                    <a:tint val="75000"/>
                  </a:schemeClr>
                </a:solidFill>
              </a:defRPr>
            </a:lvl6pPr>
            <a:lvl7pPr marL="3563965" indent="0">
              <a:buNone/>
              <a:defRPr sz="2079">
                <a:solidFill>
                  <a:schemeClr val="tx1">
                    <a:tint val="75000"/>
                  </a:schemeClr>
                </a:solidFill>
              </a:defRPr>
            </a:lvl7pPr>
            <a:lvl8pPr marL="4157960" indent="0">
              <a:buNone/>
              <a:defRPr sz="2079">
                <a:solidFill>
                  <a:schemeClr val="tx1">
                    <a:tint val="75000"/>
                  </a:schemeClr>
                </a:solidFill>
              </a:defRPr>
            </a:lvl8pPr>
            <a:lvl9pPr marL="4751954" indent="0">
              <a:buNone/>
              <a:defRPr sz="2079">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374370-476E-4F2A-B291-F9CF24249212}" type="datetimeFigureOut">
              <a:rPr lang="es-CO" smtClean="0"/>
              <a:pPr/>
              <a:t>7/04/2026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16396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89005" y="2683500"/>
            <a:ext cx="6732032"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8019038" y="2683500"/>
            <a:ext cx="6732032"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97374370-476E-4F2A-B291-F9CF24249212}" type="datetimeFigureOut">
              <a:rPr lang="es-CO" smtClean="0"/>
              <a:pPr/>
              <a:t>7/04/2026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284499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91068" y="536701"/>
            <a:ext cx="13662065" cy="1948455"/>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91069" y="2471154"/>
            <a:ext cx="6701094" cy="1211074"/>
          </a:xfrm>
        </p:spPr>
        <p:txBody>
          <a:bodyPr anchor="b"/>
          <a:lstStyle>
            <a:lvl1pPr marL="0" indent="0">
              <a:buNone/>
              <a:defRPr sz="3118" b="1"/>
            </a:lvl1pPr>
            <a:lvl2pPr marL="593994" indent="0">
              <a:buNone/>
              <a:defRPr sz="2598" b="1"/>
            </a:lvl2pPr>
            <a:lvl3pPr marL="1187988" indent="0">
              <a:buNone/>
              <a:defRPr sz="2339" b="1"/>
            </a:lvl3pPr>
            <a:lvl4pPr marL="1781983" indent="0">
              <a:buNone/>
              <a:defRPr sz="2079" b="1"/>
            </a:lvl4pPr>
            <a:lvl5pPr marL="2375977" indent="0">
              <a:buNone/>
              <a:defRPr sz="2079" b="1"/>
            </a:lvl5pPr>
            <a:lvl6pPr marL="2969971" indent="0">
              <a:buNone/>
              <a:defRPr sz="2079" b="1"/>
            </a:lvl6pPr>
            <a:lvl7pPr marL="3563965" indent="0">
              <a:buNone/>
              <a:defRPr sz="2079" b="1"/>
            </a:lvl7pPr>
            <a:lvl8pPr marL="4157960" indent="0">
              <a:buNone/>
              <a:defRPr sz="2079" b="1"/>
            </a:lvl8pPr>
            <a:lvl9pPr marL="4751954" indent="0">
              <a:buNone/>
              <a:defRPr sz="2079" b="1"/>
            </a:lvl9pPr>
          </a:lstStyle>
          <a:p>
            <a:pPr lvl="0"/>
            <a:r>
              <a:rPr lang="es-ES"/>
              <a:t>Editar el estilo de texto del patrón</a:t>
            </a:r>
          </a:p>
        </p:txBody>
      </p:sp>
      <p:sp>
        <p:nvSpPr>
          <p:cNvPr id="4" name="Content Placeholder 3"/>
          <p:cNvSpPr>
            <a:spLocks noGrp="1"/>
          </p:cNvSpPr>
          <p:nvPr>
            <p:ph sz="half" idx="2"/>
          </p:nvPr>
        </p:nvSpPr>
        <p:spPr>
          <a:xfrm>
            <a:off x="1091069" y="3682228"/>
            <a:ext cx="6701094"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8019038" y="2471154"/>
            <a:ext cx="6734095" cy="1211074"/>
          </a:xfrm>
        </p:spPr>
        <p:txBody>
          <a:bodyPr anchor="b"/>
          <a:lstStyle>
            <a:lvl1pPr marL="0" indent="0">
              <a:buNone/>
              <a:defRPr sz="3118" b="1"/>
            </a:lvl1pPr>
            <a:lvl2pPr marL="593994" indent="0">
              <a:buNone/>
              <a:defRPr sz="2598" b="1"/>
            </a:lvl2pPr>
            <a:lvl3pPr marL="1187988" indent="0">
              <a:buNone/>
              <a:defRPr sz="2339" b="1"/>
            </a:lvl3pPr>
            <a:lvl4pPr marL="1781983" indent="0">
              <a:buNone/>
              <a:defRPr sz="2079" b="1"/>
            </a:lvl4pPr>
            <a:lvl5pPr marL="2375977" indent="0">
              <a:buNone/>
              <a:defRPr sz="2079" b="1"/>
            </a:lvl5pPr>
            <a:lvl6pPr marL="2969971" indent="0">
              <a:buNone/>
              <a:defRPr sz="2079" b="1"/>
            </a:lvl6pPr>
            <a:lvl7pPr marL="3563965" indent="0">
              <a:buNone/>
              <a:defRPr sz="2079" b="1"/>
            </a:lvl7pPr>
            <a:lvl8pPr marL="4157960" indent="0">
              <a:buNone/>
              <a:defRPr sz="2079" b="1"/>
            </a:lvl8pPr>
            <a:lvl9pPr marL="4751954" indent="0">
              <a:buNone/>
              <a:defRPr sz="2079" b="1"/>
            </a:lvl9pPr>
          </a:lstStyle>
          <a:p>
            <a:pPr lvl="0"/>
            <a:r>
              <a:rPr lang="es-ES"/>
              <a:t>Editar el estilo de texto del patrón</a:t>
            </a:r>
          </a:p>
        </p:txBody>
      </p:sp>
      <p:sp>
        <p:nvSpPr>
          <p:cNvPr id="6" name="Content Placeholder 5"/>
          <p:cNvSpPr>
            <a:spLocks noGrp="1"/>
          </p:cNvSpPr>
          <p:nvPr>
            <p:ph sz="quarter" idx="4"/>
          </p:nvPr>
        </p:nvSpPr>
        <p:spPr>
          <a:xfrm>
            <a:off x="8019038" y="3682228"/>
            <a:ext cx="6734095"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7374370-476E-4F2A-B291-F9CF24249212}" type="datetimeFigureOut">
              <a:rPr lang="es-CO" smtClean="0"/>
              <a:pPr/>
              <a:t>7/04/2026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397403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97374370-476E-4F2A-B291-F9CF24249212}" type="datetimeFigureOut">
              <a:rPr lang="es-CO" smtClean="0"/>
              <a:pPr/>
              <a:t>7/04/2026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33770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74370-476E-4F2A-B291-F9CF24249212}" type="datetimeFigureOut">
              <a:rPr lang="es-CO" smtClean="0"/>
              <a:pPr/>
              <a:t>7/04/2026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223307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1069" y="672042"/>
            <a:ext cx="5108836" cy="2352146"/>
          </a:xfrm>
        </p:spPr>
        <p:txBody>
          <a:bodyPr anchor="b"/>
          <a:lstStyle>
            <a:lvl1pPr>
              <a:defRPr sz="4157"/>
            </a:lvl1pPr>
          </a:lstStyle>
          <a:p>
            <a:r>
              <a:rPr lang="es-ES"/>
              <a:t>Haga clic para modificar el estilo de título del patrón</a:t>
            </a:r>
            <a:endParaRPr lang="en-US"/>
          </a:p>
        </p:txBody>
      </p:sp>
      <p:sp>
        <p:nvSpPr>
          <p:cNvPr id="3" name="Content Placeholder 2"/>
          <p:cNvSpPr>
            <a:spLocks noGrp="1"/>
          </p:cNvSpPr>
          <p:nvPr>
            <p:ph idx="1"/>
          </p:nvPr>
        </p:nvSpPr>
        <p:spPr>
          <a:xfrm>
            <a:off x="6734095" y="1451424"/>
            <a:ext cx="8019038" cy="7163777"/>
          </a:xfrm>
        </p:spPr>
        <p:txBody>
          <a:bodyPr/>
          <a:lstStyle>
            <a:lvl1pPr>
              <a:defRPr sz="4157"/>
            </a:lvl1pPr>
            <a:lvl2pPr>
              <a:defRPr sz="3638"/>
            </a:lvl2pPr>
            <a:lvl3pPr>
              <a:defRPr sz="3118"/>
            </a:lvl3pPr>
            <a:lvl4pPr>
              <a:defRPr sz="2598"/>
            </a:lvl4pPr>
            <a:lvl5pPr>
              <a:defRPr sz="2598"/>
            </a:lvl5pPr>
            <a:lvl6pPr>
              <a:defRPr sz="2598"/>
            </a:lvl6pPr>
            <a:lvl7pPr>
              <a:defRPr sz="2598"/>
            </a:lvl7pPr>
            <a:lvl8pPr>
              <a:defRPr sz="2598"/>
            </a:lvl8pPr>
            <a:lvl9pPr>
              <a:defRPr sz="2598"/>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91069" y="3024188"/>
            <a:ext cx="5108836" cy="5602681"/>
          </a:xfrm>
        </p:spPr>
        <p:txBody>
          <a:bodyPr/>
          <a:lstStyle>
            <a:lvl1pPr marL="0" indent="0">
              <a:buNone/>
              <a:defRPr sz="2079"/>
            </a:lvl1pPr>
            <a:lvl2pPr marL="593994" indent="0">
              <a:buNone/>
              <a:defRPr sz="1819"/>
            </a:lvl2pPr>
            <a:lvl3pPr marL="1187988" indent="0">
              <a:buNone/>
              <a:defRPr sz="1559"/>
            </a:lvl3pPr>
            <a:lvl4pPr marL="1781983" indent="0">
              <a:buNone/>
              <a:defRPr sz="1299"/>
            </a:lvl4pPr>
            <a:lvl5pPr marL="2375977" indent="0">
              <a:buNone/>
              <a:defRPr sz="1299"/>
            </a:lvl5pPr>
            <a:lvl6pPr marL="2969971" indent="0">
              <a:buNone/>
              <a:defRPr sz="1299"/>
            </a:lvl6pPr>
            <a:lvl7pPr marL="3563965" indent="0">
              <a:buNone/>
              <a:defRPr sz="1299"/>
            </a:lvl7pPr>
            <a:lvl8pPr marL="4157960" indent="0">
              <a:buNone/>
              <a:defRPr sz="1299"/>
            </a:lvl8pPr>
            <a:lvl9pPr marL="4751954" indent="0">
              <a:buNone/>
              <a:defRPr sz="1299"/>
            </a:lvl9pPr>
          </a:lstStyle>
          <a:p>
            <a:pPr lvl="0"/>
            <a:r>
              <a:rPr lang="es-ES"/>
              <a:t>Editar el estilo de texto del patrón</a:t>
            </a:r>
          </a:p>
        </p:txBody>
      </p:sp>
      <p:sp>
        <p:nvSpPr>
          <p:cNvPr id="5" name="Date Placeholder 4"/>
          <p:cNvSpPr>
            <a:spLocks noGrp="1"/>
          </p:cNvSpPr>
          <p:nvPr>
            <p:ph type="dt" sz="half" idx="10"/>
          </p:nvPr>
        </p:nvSpPr>
        <p:spPr/>
        <p:txBody>
          <a:bodyPr/>
          <a:lstStyle/>
          <a:p>
            <a:fld id="{97374370-476E-4F2A-B291-F9CF24249212}" type="datetimeFigureOut">
              <a:rPr lang="es-CO" smtClean="0"/>
              <a:pPr/>
              <a:t>7/04/2026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37483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1069" y="672042"/>
            <a:ext cx="5108836" cy="2352146"/>
          </a:xfrm>
        </p:spPr>
        <p:txBody>
          <a:bodyPr anchor="b"/>
          <a:lstStyle>
            <a:lvl1pPr>
              <a:defRPr sz="4157"/>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34095" y="1451424"/>
            <a:ext cx="8019038" cy="7163777"/>
          </a:xfrm>
        </p:spPr>
        <p:txBody>
          <a:bodyPr anchor="t"/>
          <a:lstStyle>
            <a:lvl1pPr marL="0" indent="0">
              <a:buNone/>
              <a:defRPr sz="4157"/>
            </a:lvl1pPr>
            <a:lvl2pPr marL="593994" indent="0">
              <a:buNone/>
              <a:defRPr sz="3638"/>
            </a:lvl2pPr>
            <a:lvl3pPr marL="1187988" indent="0">
              <a:buNone/>
              <a:defRPr sz="3118"/>
            </a:lvl3pPr>
            <a:lvl4pPr marL="1781983" indent="0">
              <a:buNone/>
              <a:defRPr sz="2598"/>
            </a:lvl4pPr>
            <a:lvl5pPr marL="2375977" indent="0">
              <a:buNone/>
              <a:defRPr sz="2598"/>
            </a:lvl5pPr>
            <a:lvl6pPr marL="2969971" indent="0">
              <a:buNone/>
              <a:defRPr sz="2598"/>
            </a:lvl6pPr>
            <a:lvl7pPr marL="3563965" indent="0">
              <a:buNone/>
              <a:defRPr sz="2598"/>
            </a:lvl7pPr>
            <a:lvl8pPr marL="4157960" indent="0">
              <a:buNone/>
              <a:defRPr sz="2598"/>
            </a:lvl8pPr>
            <a:lvl9pPr marL="4751954" indent="0">
              <a:buNone/>
              <a:defRPr sz="2598"/>
            </a:lvl9pPr>
          </a:lstStyle>
          <a:p>
            <a:r>
              <a:rPr lang="es-ES"/>
              <a:t>Haga clic en el icono para agregar una imagen</a:t>
            </a:r>
            <a:endParaRPr lang="en-US"/>
          </a:p>
        </p:txBody>
      </p:sp>
      <p:sp>
        <p:nvSpPr>
          <p:cNvPr id="4" name="Text Placeholder 3"/>
          <p:cNvSpPr>
            <a:spLocks noGrp="1"/>
          </p:cNvSpPr>
          <p:nvPr>
            <p:ph type="body" sz="half" idx="2"/>
          </p:nvPr>
        </p:nvSpPr>
        <p:spPr>
          <a:xfrm>
            <a:off x="1091069" y="3024188"/>
            <a:ext cx="5108836" cy="5602681"/>
          </a:xfrm>
        </p:spPr>
        <p:txBody>
          <a:bodyPr/>
          <a:lstStyle>
            <a:lvl1pPr marL="0" indent="0">
              <a:buNone/>
              <a:defRPr sz="2079"/>
            </a:lvl1pPr>
            <a:lvl2pPr marL="593994" indent="0">
              <a:buNone/>
              <a:defRPr sz="1819"/>
            </a:lvl2pPr>
            <a:lvl3pPr marL="1187988" indent="0">
              <a:buNone/>
              <a:defRPr sz="1559"/>
            </a:lvl3pPr>
            <a:lvl4pPr marL="1781983" indent="0">
              <a:buNone/>
              <a:defRPr sz="1299"/>
            </a:lvl4pPr>
            <a:lvl5pPr marL="2375977" indent="0">
              <a:buNone/>
              <a:defRPr sz="1299"/>
            </a:lvl5pPr>
            <a:lvl6pPr marL="2969971" indent="0">
              <a:buNone/>
              <a:defRPr sz="1299"/>
            </a:lvl6pPr>
            <a:lvl7pPr marL="3563965" indent="0">
              <a:buNone/>
              <a:defRPr sz="1299"/>
            </a:lvl7pPr>
            <a:lvl8pPr marL="4157960" indent="0">
              <a:buNone/>
              <a:defRPr sz="1299"/>
            </a:lvl8pPr>
            <a:lvl9pPr marL="4751954" indent="0">
              <a:buNone/>
              <a:defRPr sz="1299"/>
            </a:lvl9pPr>
          </a:lstStyle>
          <a:p>
            <a:pPr lvl="0"/>
            <a:r>
              <a:rPr lang="es-ES"/>
              <a:t>Editar el estilo de texto del patrón</a:t>
            </a:r>
          </a:p>
        </p:txBody>
      </p:sp>
      <p:sp>
        <p:nvSpPr>
          <p:cNvPr id="5" name="Date Placeholder 4"/>
          <p:cNvSpPr>
            <a:spLocks noGrp="1"/>
          </p:cNvSpPr>
          <p:nvPr>
            <p:ph type="dt" sz="half" idx="10"/>
          </p:nvPr>
        </p:nvSpPr>
        <p:spPr/>
        <p:txBody>
          <a:bodyPr/>
          <a:lstStyle/>
          <a:p>
            <a:fld id="{97374370-476E-4F2A-B291-F9CF24249212}" type="datetimeFigureOut">
              <a:rPr lang="es-CO" smtClean="0"/>
              <a:pPr/>
              <a:t>7/04/2026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CA5526-B7FF-4229-9587-25724A9E7268}" type="slidenum">
              <a:rPr lang="es-CO" smtClean="0"/>
              <a:pPr/>
              <a:t>‹Nº›</a:t>
            </a:fld>
            <a:endParaRPr lang="es-CO"/>
          </a:p>
        </p:txBody>
      </p:sp>
    </p:spTree>
    <p:extLst>
      <p:ext uri="{BB962C8B-B14F-4D97-AF65-F5344CB8AC3E}">
        <p14:creationId xmlns:p14="http://schemas.microsoft.com/office/powerpoint/2010/main" val="36407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05" y="536701"/>
            <a:ext cx="13662065" cy="1948455"/>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89005" y="2683500"/>
            <a:ext cx="13662065" cy="639606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89005" y="9343247"/>
            <a:ext cx="3564017" cy="536700"/>
          </a:xfrm>
          <a:prstGeom prst="rect">
            <a:avLst/>
          </a:prstGeom>
        </p:spPr>
        <p:txBody>
          <a:bodyPr vert="horz" lIns="91440" tIns="45720" rIns="91440" bIns="45720" rtlCol="0" anchor="ctr"/>
          <a:lstStyle>
            <a:lvl1pPr algn="l">
              <a:defRPr sz="1559">
                <a:solidFill>
                  <a:schemeClr val="tx1">
                    <a:tint val="75000"/>
                  </a:schemeClr>
                </a:solidFill>
              </a:defRPr>
            </a:lvl1pPr>
          </a:lstStyle>
          <a:p>
            <a:fld id="{97374370-476E-4F2A-B291-F9CF24249212}" type="datetimeFigureOut">
              <a:rPr lang="es-CO" smtClean="0"/>
              <a:pPr/>
              <a:t>7/04/2026</a:t>
            </a:fld>
            <a:endParaRPr lang="es-CO"/>
          </a:p>
        </p:txBody>
      </p:sp>
      <p:sp>
        <p:nvSpPr>
          <p:cNvPr id="5" name="Footer Placeholder 4"/>
          <p:cNvSpPr>
            <a:spLocks noGrp="1"/>
          </p:cNvSpPr>
          <p:nvPr>
            <p:ph type="ftr" sz="quarter" idx="3"/>
          </p:nvPr>
        </p:nvSpPr>
        <p:spPr>
          <a:xfrm>
            <a:off x="5247025" y="9343247"/>
            <a:ext cx="5346025" cy="536700"/>
          </a:xfrm>
          <a:prstGeom prst="rect">
            <a:avLst/>
          </a:prstGeom>
        </p:spPr>
        <p:txBody>
          <a:bodyPr vert="horz" lIns="91440" tIns="45720" rIns="91440" bIns="45720" rtlCol="0" anchor="ctr"/>
          <a:lstStyle>
            <a:lvl1pPr algn="ctr">
              <a:defRPr sz="1559">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1187053" y="9343247"/>
            <a:ext cx="3564017" cy="536700"/>
          </a:xfrm>
          <a:prstGeom prst="rect">
            <a:avLst/>
          </a:prstGeom>
        </p:spPr>
        <p:txBody>
          <a:bodyPr vert="horz" lIns="91440" tIns="45720" rIns="91440" bIns="45720" rtlCol="0" anchor="ctr"/>
          <a:lstStyle>
            <a:lvl1pPr algn="r">
              <a:defRPr sz="1559">
                <a:solidFill>
                  <a:schemeClr val="tx1">
                    <a:tint val="75000"/>
                  </a:schemeClr>
                </a:solidFill>
              </a:defRPr>
            </a:lvl1pPr>
          </a:lstStyle>
          <a:p>
            <a:fld id="{FBCA5526-B7FF-4229-9587-25724A9E7268}" type="slidenum">
              <a:rPr lang="es-CO" smtClean="0"/>
              <a:pPr/>
              <a:t>‹Nº›</a:t>
            </a:fld>
            <a:endParaRPr lang="es-CO"/>
          </a:p>
        </p:txBody>
      </p:sp>
    </p:spTree>
    <p:extLst>
      <p:ext uri="{BB962C8B-B14F-4D97-AF65-F5344CB8AC3E}">
        <p14:creationId xmlns:p14="http://schemas.microsoft.com/office/powerpoint/2010/main" val="402902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97" indent="-296997" algn="l" defTabSz="1187988" rtl="0" eaLnBrk="1" latinLnBrk="0" hangingPunct="1">
        <a:lnSpc>
          <a:spcPct val="90000"/>
        </a:lnSpc>
        <a:spcBef>
          <a:spcPts val="1299"/>
        </a:spcBef>
        <a:buFont typeface="Arial" panose="020B0604020202020204" pitchFamily="34" charset="0"/>
        <a:buChar char="•"/>
        <a:defRPr sz="3638" kern="1200">
          <a:solidFill>
            <a:schemeClr val="tx1"/>
          </a:solidFill>
          <a:latin typeface="+mn-lt"/>
          <a:ea typeface="+mn-ea"/>
          <a:cs typeface="+mn-cs"/>
        </a:defRPr>
      </a:lvl1pPr>
      <a:lvl2pPr marL="890991" indent="-296997" algn="l" defTabSz="118798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986" indent="-296997" algn="l" defTabSz="118798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980"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4pPr>
      <a:lvl5pPr marL="2672974"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5pPr>
      <a:lvl6pPr marL="3266968"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6pPr>
      <a:lvl7pPr marL="3860963"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7pPr>
      <a:lvl8pPr marL="4454957"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8pPr>
      <a:lvl9pPr marL="5048951" indent="-296997" algn="l" defTabSz="1187988" rtl="0" eaLnBrk="1" latinLnBrk="0" hangingPunct="1">
        <a:lnSpc>
          <a:spcPct val="90000"/>
        </a:lnSpc>
        <a:spcBef>
          <a:spcPts val="650"/>
        </a:spcBef>
        <a:buFont typeface="Arial" panose="020B0604020202020204" pitchFamily="34" charset="0"/>
        <a:buChar char="•"/>
        <a:defRPr sz="2339" kern="1200">
          <a:solidFill>
            <a:schemeClr val="tx1"/>
          </a:solidFill>
          <a:latin typeface="+mn-lt"/>
          <a:ea typeface="+mn-ea"/>
          <a:cs typeface="+mn-cs"/>
        </a:defRPr>
      </a:lvl9pPr>
    </p:bodyStyle>
    <p:otherStyle>
      <a:defPPr>
        <a:defRPr lang="en-US"/>
      </a:defPPr>
      <a:lvl1pPr marL="0" algn="l" defTabSz="1187988" rtl="0" eaLnBrk="1" latinLnBrk="0" hangingPunct="1">
        <a:defRPr sz="2339" kern="1200">
          <a:solidFill>
            <a:schemeClr val="tx1"/>
          </a:solidFill>
          <a:latin typeface="+mn-lt"/>
          <a:ea typeface="+mn-ea"/>
          <a:cs typeface="+mn-cs"/>
        </a:defRPr>
      </a:lvl1pPr>
      <a:lvl2pPr marL="593994" algn="l" defTabSz="1187988" rtl="0" eaLnBrk="1" latinLnBrk="0" hangingPunct="1">
        <a:defRPr sz="2339" kern="1200">
          <a:solidFill>
            <a:schemeClr val="tx1"/>
          </a:solidFill>
          <a:latin typeface="+mn-lt"/>
          <a:ea typeface="+mn-ea"/>
          <a:cs typeface="+mn-cs"/>
        </a:defRPr>
      </a:lvl2pPr>
      <a:lvl3pPr marL="1187988" algn="l" defTabSz="1187988" rtl="0" eaLnBrk="1" latinLnBrk="0" hangingPunct="1">
        <a:defRPr sz="2339" kern="1200">
          <a:solidFill>
            <a:schemeClr val="tx1"/>
          </a:solidFill>
          <a:latin typeface="+mn-lt"/>
          <a:ea typeface="+mn-ea"/>
          <a:cs typeface="+mn-cs"/>
        </a:defRPr>
      </a:lvl3pPr>
      <a:lvl4pPr marL="1781983" algn="l" defTabSz="1187988" rtl="0" eaLnBrk="1" latinLnBrk="0" hangingPunct="1">
        <a:defRPr sz="2339" kern="1200">
          <a:solidFill>
            <a:schemeClr val="tx1"/>
          </a:solidFill>
          <a:latin typeface="+mn-lt"/>
          <a:ea typeface="+mn-ea"/>
          <a:cs typeface="+mn-cs"/>
        </a:defRPr>
      </a:lvl4pPr>
      <a:lvl5pPr marL="2375977" algn="l" defTabSz="1187988" rtl="0" eaLnBrk="1" latinLnBrk="0" hangingPunct="1">
        <a:defRPr sz="2339" kern="1200">
          <a:solidFill>
            <a:schemeClr val="tx1"/>
          </a:solidFill>
          <a:latin typeface="+mn-lt"/>
          <a:ea typeface="+mn-ea"/>
          <a:cs typeface="+mn-cs"/>
        </a:defRPr>
      </a:lvl5pPr>
      <a:lvl6pPr marL="2969971" algn="l" defTabSz="1187988" rtl="0" eaLnBrk="1" latinLnBrk="0" hangingPunct="1">
        <a:defRPr sz="2339" kern="1200">
          <a:solidFill>
            <a:schemeClr val="tx1"/>
          </a:solidFill>
          <a:latin typeface="+mn-lt"/>
          <a:ea typeface="+mn-ea"/>
          <a:cs typeface="+mn-cs"/>
        </a:defRPr>
      </a:lvl6pPr>
      <a:lvl7pPr marL="3563965" algn="l" defTabSz="1187988" rtl="0" eaLnBrk="1" latinLnBrk="0" hangingPunct="1">
        <a:defRPr sz="2339" kern="1200">
          <a:solidFill>
            <a:schemeClr val="tx1"/>
          </a:solidFill>
          <a:latin typeface="+mn-lt"/>
          <a:ea typeface="+mn-ea"/>
          <a:cs typeface="+mn-cs"/>
        </a:defRPr>
      </a:lvl7pPr>
      <a:lvl8pPr marL="4157960" algn="l" defTabSz="1187988" rtl="0" eaLnBrk="1" latinLnBrk="0" hangingPunct="1">
        <a:defRPr sz="2339" kern="1200">
          <a:solidFill>
            <a:schemeClr val="tx1"/>
          </a:solidFill>
          <a:latin typeface="+mn-lt"/>
          <a:ea typeface="+mn-ea"/>
          <a:cs typeface="+mn-cs"/>
        </a:defRPr>
      </a:lvl8pPr>
      <a:lvl9pPr marL="4751954" algn="l" defTabSz="1187988" rtl="0" eaLnBrk="1" latinLnBrk="0" hangingPunct="1">
        <a:defRPr sz="23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5.xml"/><Relationship Id="rId7" Type="http://schemas.openxmlformats.org/officeDocument/2006/relationships/image" Target="../media/image5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9">
            <a:extLst>
              <a:ext uri="{FF2B5EF4-FFF2-40B4-BE49-F238E27FC236}">
                <a16:creationId xmlns:a16="http://schemas.microsoft.com/office/drawing/2014/main" id="{53E5972A-0099-DC69-09CC-EFCD58D3D199}"/>
              </a:ext>
            </a:extLst>
          </p:cNvPr>
          <p:cNvSpPr>
            <a:spLocks noGrp="1"/>
          </p:cNvSpPr>
          <p:nvPr>
            <p:ph type="title"/>
          </p:nvPr>
        </p:nvSpPr>
        <p:spPr>
          <a:xfrm>
            <a:off x="810246" y="2133600"/>
            <a:ext cx="14219582" cy="1998633"/>
          </a:xfrm>
        </p:spPr>
        <p:txBody>
          <a:bodyPr vert="horz" lIns="91440" tIns="45720" rIns="91440" bIns="45720" rtlCol="0" anchor="b">
            <a:noAutofit/>
          </a:bodyPr>
          <a:lstStyle/>
          <a:p>
            <a:pPr algn="ctr" defTabSz="914400"/>
            <a:r>
              <a:rPr lang="en-US" sz="4400" b="1" kern="1200" dirty="0">
                <a:solidFill>
                  <a:srgbClr val="C00000"/>
                </a:solidFill>
                <a:latin typeface="Museo Sans Condensed 900" panose="02000000000000000000" pitchFamily="2" charset="0"/>
              </a:rPr>
              <a:t>INFOME A 31 DE </a:t>
            </a:r>
            <a:r>
              <a:rPr lang="en-US" sz="4400" b="1" dirty="0">
                <a:solidFill>
                  <a:srgbClr val="C00000"/>
                </a:solidFill>
                <a:latin typeface="Museo Sans Condensed 900" panose="02000000000000000000" pitchFamily="2" charset="0"/>
              </a:rPr>
              <a:t>MARZO</a:t>
            </a:r>
            <a:r>
              <a:rPr lang="en-US" sz="4400" b="1" kern="1200" dirty="0">
                <a:solidFill>
                  <a:srgbClr val="C00000"/>
                </a:solidFill>
                <a:latin typeface="Museo Sans Condensed 900" panose="02000000000000000000" pitchFamily="2" charset="0"/>
              </a:rPr>
              <a:t>  DE 2026 </a:t>
            </a:r>
            <a:br>
              <a:rPr lang="en-US" sz="4400" b="1" kern="1200" dirty="0">
                <a:solidFill>
                  <a:srgbClr val="C00000"/>
                </a:solidFill>
                <a:latin typeface="Museo Sans Condensed 900" panose="02000000000000000000" pitchFamily="2" charset="0"/>
              </a:rPr>
            </a:br>
            <a:r>
              <a:rPr lang="en-US" sz="4400" b="1" kern="1200" dirty="0">
                <a:solidFill>
                  <a:srgbClr val="C00000"/>
                </a:solidFill>
                <a:latin typeface="Museo Sans Condensed 900" panose="02000000000000000000" pitchFamily="2" charset="0"/>
              </a:rPr>
              <a:t> PLAN INSTITUCIONAL DE BIENESTAR </a:t>
            </a:r>
            <a:br>
              <a:rPr lang="en-US" sz="4400" b="1" kern="1200" dirty="0">
                <a:solidFill>
                  <a:srgbClr val="C00000"/>
                </a:solidFill>
                <a:latin typeface="Museo Sans Condensed 900" panose="02000000000000000000" pitchFamily="2" charset="0"/>
              </a:rPr>
            </a:br>
            <a:r>
              <a:rPr lang="en-US" sz="4400" b="1" kern="1200" dirty="0">
                <a:solidFill>
                  <a:srgbClr val="C00000"/>
                </a:solidFill>
                <a:latin typeface="Museo Sans Condensed 900" panose="02000000000000000000" pitchFamily="2" charset="0"/>
              </a:rPr>
              <a:t>E INCENTIVOS – PIB-</a:t>
            </a:r>
          </a:p>
        </p:txBody>
      </p:sp>
      <p:pic>
        <p:nvPicPr>
          <p:cNvPr id="7" name="Imagen 6">
            <a:extLst>
              <a:ext uri="{FF2B5EF4-FFF2-40B4-BE49-F238E27FC236}">
                <a16:creationId xmlns:a16="http://schemas.microsoft.com/office/drawing/2014/main" id="{E4A59265-3CA4-0999-81C5-43AFC49A9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128" y="3716597"/>
            <a:ext cx="5321816" cy="4768613"/>
          </a:xfrm>
          <a:prstGeom prst="rect">
            <a:avLst/>
          </a:prstGeom>
        </p:spPr>
      </p:pic>
      <p:cxnSp>
        <p:nvCxnSpPr>
          <p:cNvPr id="9" name="Conector recto 8">
            <a:extLst>
              <a:ext uri="{FF2B5EF4-FFF2-40B4-BE49-F238E27FC236}">
                <a16:creationId xmlns:a16="http://schemas.microsoft.com/office/drawing/2014/main" id="{AD610B99-B0CD-1013-1FD6-0FC1A4AA5EA9}"/>
              </a:ext>
            </a:extLst>
          </p:cNvPr>
          <p:cNvCxnSpPr>
            <a:cxnSpLocks/>
          </p:cNvCxnSpPr>
          <p:nvPr/>
        </p:nvCxnSpPr>
        <p:spPr>
          <a:xfrm>
            <a:off x="3419606" y="4290175"/>
            <a:ext cx="9594937" cy="0"/>
          </a:xfrm>
          <a:prstGeom prst="line">
            <a:avLst/>
          </a:prstGeom>
          <a:ln w="47625" cap="rnd" cmpd="sng">
            <a:gradFill>
              <a:gsLst>
                <a:gs pos="0">
                  <a:srgbClr val="F7B21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0ABB72BC-9032-B142-5610-B2A5411E46A1}"/>
              </a:ext>
            </a:extLst>
          </p:cNvPr>
          <p:cNvCxnSpPr>
            <a:cxnSpLocks/>
          </p:cNvCxnSpPr>
          <p:nvPr/>
        </p:nvCxnSpPr>
        <p:spPr>
          <a:xfrm flipV="1">
            <a:off x="5527697" y="2147455"/>
            <a:ext cx="0" cy="5733028"/>
          </a:xfrm>
          <a:prstGeom prst="line">
            <a:avLst/>
          </a:prstGeom>
          <a:ln w="57150"/>
        </p:spPr>
        <p:style>
          <a:lnRef idx="3">
            <a:schemeClr val="accent4"/>
          </a:lnRef>
          <a:fillRef idx="0">
            <a:schemeClr val="accent4"/>
          </a:fillRef>
          <a:effectRef idx="2">
            <a:schemeClr val="accent4"/>
          </a:effectRef>
          <a:fontRef idx="minor">
            <a:schemeClr val="tx1"/>
          </a:fontRef>
        </p:style>
      </p:cxnSp>
      <p:grpSp>
        <p:nvGrpSpPr>
          <p:cNvPr id="2" name="Grupo 1">
            <a:extLst>
              <a:ext uri="{FF2B5EF4-FFF2-40B4-BE49-F238E27FC236}">
                <a16:creationId xmlns:a16="http://schemas.microsoft.com/office/drawing/2014/main" id="{37B218C6-93C5-737D-D99A-715759B417F6}"/>
              </a:ext>
            </a:extLst>
          </p:cNvPr>
          <p:cNvGrpSpPr/>
          <p:nvPr/>
        </p:nvGrpSpPr>
        <p:grpSpPr>
          <a:xfrm>
            <a:off x="5705002" y="1997520"/>
            <a:ext cx="9118599" cy="3628983"/>
            <a:chOff x="1769969" y="1463850"/>
            <a:chExt cx="6075744" cy="2223329"/>
          </a:xfrm>
          <a:solidFill>
            <a:schemeClr val="bg1">
              <a:lumMod val="95000"/>
            </a:schemeClr>
          </a:solidFill>
        </p:grpSpPr>
        <p:sp>
          <p:nvSpPr>
            <p:cNvPr id="9" name="CuadroTexto 8">
              <a:extLst>
                <a:ext uri="{FF2B5EF4-FFF2-40B4-BE49-F238E27FC236}">
                  <a16:creationId xmlns:a16="http://schemas.microsoft.com/office/drawing/2014/main" id="{7A2B71E0-EF4D-819E-6182-4195C52BAD05}"/>
                </a:ext>
              </a:extLst>
            </p:cNvPr>
            <p:cNvSpPr txBox="1"/>
            <p:nvPr/>
          </p:nvSpPr>
          <p:spPr>
            <a:xfrm>
              <a:off x="1769969" y="1463850"/>
              <a:ext cx="6075744" cy="35826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3200" b="1" dirty="0">
                  <a:solidFill>
                    <a:srgbClr val="C00000"/>
                  </a:solidFill>
                  <a:latin typeface="Museo Sans Condensed"/>
                </a:rPr>
                <a:t>Estamos de feria</a:t>
              </a:r>
            </a:p>
          </p:txBody>
        </p:sp>
        <p:sp>
          <p:nvSpPr>
            <p:cNvPr id="10" name="CuadroTexto 9">
              <a:extLst>
                <a:ext uri="{FF2B5EF4-FFF2-40B4-BE49-F238E27FC236}">
                  <a16:creationId xmlns:a16="http://schemas.microsoft.com/office/drawing/2014/main" id="{11A1D350-CA46-31FD-5B24-5B23EC180BC6}"/>
                </a:ext>
              </a:extLst>
            </p:cNvPr>
            <p:cNvSpPr txBox="1"/>
            <p:nvPr/>
          </p:nvSpPr>
          <p:spPr>
            <a:xfrm>
              <a:off x="2033700" y="1933552"/>
              <a:ext cx="5673952" cy="1753627"/>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latin typeface="Museo Sans Condensed"/>
                </a:rPr>
                <a:t>En el primer trimestre de la vigencia 2026 se ha desarrollado una (1) actividades “Estamos de Feria”, en las cuales, con aliados estratégicos de la Entidad, se ofrecen servicios de salud, financieros, oftalmológicos, ortopédicos, de vivienda, educativos, de bienestar y entretenimiento entre otros, así:</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MX" dirty="0">
                <a:solidFill>
                  <a:schemeClr val="tx1">
                    <a:lumMod val="65000"/>
                    <a:lumOff val="35000"/>
                  </a:schemeClr>
                </a:solidFill>
                <a:latin typeface="Museo Sans Condensed"/>
              </a:endParaRPr>
            </a:p>
            <a:p>
              <a:pPr lvl="0" algn="just">
                <a:buFont typeface="Wingdings" pitchFamily="2" charset="2"/>
                <a:buChar char="ü"/>
                <a:defRPr/>
              </a:pPr>
              <a:r>
                <a:rPr lang="es-MX" dirty="0">
                  <a:solidFill>
                    <a:schemeClr val="tx1">
                      <a:lumMod val="65000"/>
                      <a:lumOff val="35000"/>
                    </a:schemeClr>
                  </a:solidFill>
                  <a:latin typeface="Museo Sans Condensed"/>
                </a:rPr>
                <a:t>El día 26 de marzo en la plazoleta de Banderas de la Manzana Liévano: </a:t>
              </a:r>
            </a:p>
            <a:p>
              <a:pPr lvl="0" algn="just">
                <a:buFont typeface="Wingdings" pitchFamily="2" charset="2"/>
                <a:buChar char="ü"/>
                <a:defRPr/>
              </a:pPr>
              <a:endParaRPr lang="es-MX" dirty="0">
                <a:solidFill>
                  <a:schemeClr val="tx1">
                    <a:lumMod val="65000"/>
                    <a:lumOff val="35000"/>
                  </a:schemeClr>
                </a:solidFill>
                <a:latin typeface="Museo Sans Condensed"/>
              </a:endParaRPr>
            </a:p>
            <a:p>
              <a:pPr lvl="0" algn="just">
                <a:buFont typeface="Wingdings" pitchFamily="2" charset="2"/>
                <a:buChar char="ü"/>
                <a:defRPr/>
              </a:pPr>
              <a:r>
                <a:rPr lang="es-MX" dirty="0">
                  <a:solidFill>
                    <a:schemeClr val="tx1">
                      <a:lumMod val="65000"/>
                      <a:lumOff val="35000"/>
                    </a:schemeClr>
                  </a:solidFill>
                  <a:latin typeface="Museo Sans Condensed"/>
                </a:rPr>
                <a:t>Participaron 23 expositores y 22 emprendimientos.</a:t>
              </a:r>
            </a:p>
            <a:p>
              <a:pPr lvl="0" algn="just">
                <a:defRPr/>
              </a:pPr>
              <a:endParaRPr lang="es-MX" dirty="0">
                <a:solidFill>
                  <a:schemeClr val="tx1">
                    <a:lumMod val="65000"/>
                    <a:lumOff val="35000"/>
                  </a:schemeClr>
                </a:solidFill>
                <a:latin typeface="Museo Sans Condensed"/>
              </a:endParaRPr>
            </a:p>
            <a:p>
              <a:pPr lvl="0" algn="just">
                <a:defRPr/>
              </a:pPr>
              <a:endParaRPr lang="es-MX" dirty="0">
                <a:solidFill>
                  <a:schemeClr val="tx1">
                    <a:lumMod val="65000"/>
                    <a:lumOff val="35000"/>
                  </a:schemeClr>
                </a:solidFill>
                <a:latin typeface="Museo Sans Condensed"/>
              </a:endParaRPr>
            </a:p>
          </p:txBody>
        </p:sp>
      </p:grpSp>
      <p:pic>
        <p:nvPicPr>
          <p:cNvPr id="5" name="Imagen 4">
            <a:extLst>
              <a:ext uri="{FF2B5EF4-FFF2-40B4-BE49-F238E27FC236}">
                <a16:creationId xmlns:a16="http://schemas.microsoft.com/office/drawing/2014/main" id="{E1F20BA1-D240-F414-E4B0-5A6FD9DA9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828" y="3157421"/>
            <a:ext cx="3293695" cy="4388162"/>
          </a:xfrm>
          <a:prstGeom prst="rect">
            <a:avLst/>
          </a:prstGeom>
        </p:spPr>
      </p:pic>
      <p:pic>
        <p:nvPicPr>
          <p:cNvPr id="6" name="Imagen 5">
            <a:extLst>
              <a:ext uri="{FF2B5EF4-FFF2-40B4-BE49-F238E27FC236}">
                <a16:creationId xmlns:a16="http://schemas.microsoft.com/office/drawing/2014/main" id="{88E090D4-7713-C9AB-998B-EF7B04E03052}"/>
              </a:ext>
            </a:extLst>
          </p:cNvPr>
          <p:cNvPicPr>
            <a:picLocks noChangeAspect="1"/>
          </p:cNvPicPr>
          <p:nvPr/>
        </p:nvPicPr>
        <p:blipFill>
          <a:blip r:embed="rId3"/>
          <a:stretch>
            <a:fillRect/>
          </a:stretch>
        </p:blipFill>
        <p:spPr>
          <a:xfrm>
            <a:off x="11106749" y="5427192"/>
            <a:ext cx="3509651" cy="2342981"/>
          </a:xfrm>
          <a:prstGeom prst="rect">
            <a:avLst/>
          </a:prstGeom>
        </p:spPr>
      </p:pic>
      <p:pic>
        <p:nvPicPr>
          <p:cNvPr id="7" name="Imagen 6">
            <a:extLst>
              <a:ext uri="{FF2B5EF4-FFF2-40B4-BE49-F238E27FC236}">
                <a16:creationId xmlns:a16="http://schemas.microsoft.com/office/drawing/2014/main" id="{A74CE160-97AC-EEE6-2776-FDBE111FA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815" y="5427193"/>
            <a:ext cx="4163486" cy="2342981"/>
          </a:xfrm>
          <a:prstGeom prst="rect">
            <a:avLst/>
          </a:prstGeom>
        </p:spPr>
      </p:pic>
      <p:sp>
        <p:nvSpPr>
          <p:cNvPr id="11" name="Google Shape;512;p35">
            <a:extLst>
              <a:ext uri="{FF2B5EF4-FFF2-40B4-BE49-F238E27FC236}">
                <a16:creationId xmlns:a16="http://schemas.microsoft.com/office/drawing/2014/main" id="{CECDD841-6D18-61A0-4C55-311A2F91DDEB}"/>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spTree>
    <p:extLst>
      <p:ext uri="{BB962C8B-B14F-4D97-AF65-F5344CB8AC3E}">
        <p14:creationId xmlns:p14="http://schemas.microsoft.com/office/powerpoint/2010/main" val="57348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0ABB72BC-9032-B142-5610-B2A5411E46A1}"/>
              </a:ext>
            </a:extLst>
          </p:cNvPr>
          <p:cNvCxnSpPr>
            <a:cxnSpLocks/>
          </p:cNvCxnSpPr>
          <p:nvPr/>
        </p:nvCxnSpPr>
        <p:spPr>
          <a:xfrm flipV="1">
            <a:off x="4583950" y="3117273"/>
            <a:ext cx="0" cy="4253345"/>
          </a:xfrm>
          <a:prstGeom prst="line">
            <a:avLst/>
          </a:prstGeom>
          <a:ln w="57150"/>
        </p:spPr>
        <p:style>
          <a:lnRef idx="3">
            <a:schemeClr val="accent4"/>
          </a:lnRef>
          <a:fillRef idx="0">
            <a:schemeClr val="accent4"/>
          </a:fillRef>
          <a:effectRef idx="2">
            <a:schemeClr val="accent4"/>
          </a:effectRef>
          <a:fontRef idx="minor">
            <a:schemeClr val="tx1"/>
          </a:fontRef>
        </p:style>
      </p:cxnSp>
      <p:grpSp>
        <p:nvGrpSpPr>
          <p:cNvPr id="2" name="Grupo 1">
            <a:extLst>
              <a:ext uri="{FF2B5EF4-FFF2-40B4-BE49-F238E27FC236}">
                <a16:creationId xmlns:a16="http://schemas.microsoft.com/office/drawing/2014/main" id="{37B218C6-93C5-737D-D99A-715759B417F6}"/>
              </a:ext>
            </a:extLst>
          </p:cNvPr>
          <p:cNvGrpSpPr/>
          <p:nvPr/>
        </p:nvGrpSpPr>
        <p:grpSpPr>
          <a:xfrm>
            <a:off x="693212" y="2141544"/>
            <a:ext cx="14514452" cy="5073503"/>
            <a:chOff x="-1004682" y="1008964"/>
            <a:chExt cx="9185863" cy="3093687"/>
          </a:xfrm>
          <a:solidFill>
            <a:schemeClr val="bg1">
              <a:lumMod val="95000"/>
            </a:schemeClr>
          </a:solidFill>
        </p:grpSpPr>
        <p:sp>
          <p:nvSpPr>
            <p:cNvPr id="9" name="CuadroTexto 8">
              <a:extLst>
                <a:ext uri="{FF2B5EF4-FFF2-40B4-BE49-F238E27FC236}">
                  <a16:creationId xmlns:a16="http://schemas.microsoft.com/office/drawing/2014/main" id="{7A2B71E0-EF4D-819E-6182-4195C52BAD05}"/>
                </a:ext>
              </a:extLst>
            </p:cNvPr>
            <p:cNvSpPr txBox="1"/>
            <p:nvPr/>
          </p:nvSpPr>
          <p:spPr>
            <a:xfrm>
              <a:off x="-1004682" y="1008964"/>
              <a:ext cx="9185863" cy="35658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srgbClr val="C00000"/>
                  </a:solidFill>
                  <a:latin typeface="Museo Sans Condensed"/>
                </a:rPr>
                <a:t>Actividades individuales de servicios con la Caja de Compensación Familiar</a:t>
              </a:r>
            </a:p>
          </p:txBody>
        </p:sp>
        <p:sp>
          <p:nvSpPr>
            <p:cNvPr id="10" name="CuadroTexto 9">
              <a:extLst>
                <a:ext uri="{FF2B5EF4-FFF2-40B4-BE49-F238E27FC236}">
                  <a16:creationId xmlns:a16="http://schemas.microsoft.com/office/drawing/2014/main" id="{11A1D350-CA46-31FD-5B24-5B23EC180BC6}"/>
                </a:ext>
              </a:extLst>
            </p:cNvPr>
            <p:cNvSpPr txBox="1"/>
            <p:nvPr/>
          </p:nvSpPr>
          <p:spPr>
            <a:xfrm>
              <a:off x="1574391" y="1681656"/>
              <a:ext cx="6477319" cy="2420995"/>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latin typeface="Museo Sans Condensed"/>
                </a:rPr>
                <a:t>Se coordinó con la Caja de Compensación Familiar actividades tendientes a proporcionar bienestar a los(as) servidores(as), a través de los diferentes servicios y planes que se tiene para el talento humano de la Entidad.</a:t>
              </a:r>
            </a:p>
            <a:p>
              <a:pPr lvl="0" algn="just">
                <a:defRPr/>
              </a:pPr>
              <a:r>
                <a:rPr lang="es-MX" dirty="0">
                  <a:solidFill>
                    <a:schemeClr val="tx1">
                      <a:lumMod val="65000"/>
                      <a:lumOff val="35000"/>
                    </a:schemeClr>
                  </a:solidFill>
                  <a:latin typeface="Museo Sans Condensed"/>
                </a:rPr>
                <a:t>Durante la vigencia se divulgaron los beneficios de la Caja: ferias, descuentos, ofertas de vivienda, planes de viaje, nuevas alianzas, días especiales compra de mercado y medicamentos, entre otros. </a:t>
              </a:r>
            </a:p>
            <a:p>
              <a:pPr lvl="0" algn="just">
                <a:defRPr/>
              </a:pPr>
              <a:endParaRPr lang="es-MX" dirty="0">
                <a:solidFill>
                  <a:schemeClr val="tx1">
                    <a:lumMod val="65000"/>
                    <a:lumOff val="35000"/>
                  </a:schemeClr>
                </a:solidFill>
                <a:latin typeface="Museo Sans Condensed"/>
              </a:endParaRPr>
            </a:p>
            <a:p>
              <a:pPr lvl="0" algn="just">
                <a:defRPr/>
              </a:pPr>
              <a:r>
                <a:rPr lang="es-MX" dirty="0">
                  <a:solidFill>
                    <a:schemeClr val="tx1">
                      <a:lumMod val="65000"/>
                      <a:lumOff val="35000"/>
                    </a:schemeClr>
                  </a:solidFill>
                  <a:latin typeface="Museo Sans Condensed"/>
                </a:rPr>
                <a:t>Además, se realizaron las siguientes charlas especiales, así:</a:t>
              </a:r>
            </a:p>
            <a:p>
              <a:pPr lvl="0" algn="just">
                <a:defRPr/>
              </a:pPr>
              <a:r>
                <a:rPr lang="es-MX" dirty="0">
                  <a:solidFill>
                    <a:schemeClr val="tx1">
                      <a:lumMod val="65000"/>
                      <a:lumOff val="35000"/>
                    </a:schemeClr>
                  </a:solidFill>
                  <a:latin typeface="Museo Sans Condensed"/>
                </a:rPr>
                <a:t>Febrero: Portafolio de beneficios especiales para servidores distritales 2026. – 60 participantes.</a:t>
              </a:r>
            </a:p>
            <a:p>
              <a:pPr lvl="0" algn="just">
                <a:defRPr/>
              </a:pPr>
              <a:r>
                <a:rPr lang="es-MX" dirty="0">
                  <a:solidFill>
                    <a:schemeClr val="tx1">
                      <a:lumMod val="65000"/>
                      <a:lumOff val="35000"/>
                    </a:schemeClr>
                  </a:solidFill>
                  <a:latin typeface="Museo Sans Condensed"/>
                </a:rPr>
                <a:t>Marzo: Información sobre el plan complementario – 80 participantes</a:t>
              </a:r>
            </a:p>
            <a:p>
              <a:pPr lvl="0" algn="just">
                <a:defRPr/>
              </a:pPr>
              <a:endParaRPr lang="es-MX" dirty="0">
                <a:solidFill>
                  <a:schemeClr val="tx1">
                    <a:lumMod val="65000"/>
                    <a:lumOff val="35000"/>
                  </a:schemeClr>
                </a:solidFill>
                <a:latin typeface="Museo Sans Condensed"/>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dirty="0">
                  <a:solidFill>
                    <a:schemeClr val="tx1">
                      <a:lumMod val="65000"/>
                      <a:lumOff val="35000"/>
                    </a:schemeClr>
                  </a:solidFill>
                  <a:latin typeface="Museo Sans Condensed"/>
                </a:rPr>
                <a:t>La Caja realiza atención en la Entidad todos los miércoles, y se hizo atención en Sedes de la Entidad como: Manzana Liévano, </a:t>
              </a:r>
              <a:r>
                <a:rPr lang="es-MX" dirty="0" err="1">
                  <a:solidFill>
                    <a:schemeClr val="tx1">
                      <a:lumMod val="65000"/>
                      <a:lumOff val="35000"/>
                    </a:schemeClr>
                  </a:solidFill>
                  <a:latin typeface="Museo Sans Condensed"/>
                </a:rPr>
                <a:t>SúperCade</a:t>
              </a:r>
              <a:r>
                <a:rPr lang="es-MX" dirty="0">
                  <a:solidFill>
                    <a:schemeClr val="tx1">
                      <a:lumMod val="65000"/>
                      <a:lumOff val="35000"/>
                    </a:schemeClr>
                  </a:solidFill>
                  <a:latin typeface="Museo Sans Condensed"/>
                </a:rPr>
                <a:t> CAD, Archivo de Bogotá y </a:t>
              </a:r>
              <a:r>
                <a:rPr lang="es-MX" dirty="0" err="1">
                  <a:solidFill>
                    <a:schemeClr val="tx1">
                      <a:lumMod val="65000"/>
                      <a:lumOff val="35000"/>
                    </a:schemeClr>
                  </a:solidFill>
                  <a:latin typeface="Museo Sans Condensed"/>
                </a:rPr>
                <a:t>SúperCade</a:t>
              </a:r>
              <a:r>
                <a:rPr lang="es-MX" dirty="0">
                  <a:solidFill>
                    <a:schemeClr val="tx1">
                      <a:lumMod val="65000"/>
                      <a:lumOff val="35000"/>
                    </a:schemeClr>
                  </a:solidFill>
                  <a:latin typeface="Museo Sans Condensed"/>
                </a:rPr>
                <a:t> Social y Centro de Encuentro Terminal.</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dirty="0">
                  <a:solidFill>
                    <a:schemeClr val="tx1">
                      <a:lumMod val="65000"/>
                      <a:lumOff val="35000"/>
                    </a:schemeClr>
                  </a:solidFill>
                  <a:latin typeface="Museo Sans Condensed"/>
                </a:rPr>
                <a:t>En el primer trimestre se han atendido 83 servidores(as) de manera presencial y 117 virtualmente, para un total 692 atenciones.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dirty="0">
                  <a:solidFill>
                    <a:schemeClr val="tx1">
                      <a:lumMod val="65000"/>
                      <a:lumOff val="35000"/>
                    </a:schemeClr>
                  </a:solidFill>
                  <a:latin typeface="Museo Sans Condensed"/>
                </a:rPr>
                <a:t>En la actividad “Estamos de Feria”, del día 25 de marzo, Compensar hizo presencia con todos sus servicios.</a:t>
              </a:r>
            </a:p>
          </p:txBody>
        </p:sp>
      </p:grpSp>
      <p:sp>
        <p:nvSpPr>
          <p:cNvPr id="3" name="Google Shape;512;p35">
            <a:extLst>
              <a:ext uri="{FF2B5EF4-FFF2-40B4-BE49-F238E27FC236}">
                <a16:creationId xmlns:a16="http://schemas.microsoft.com/office/drawing/2014/main" id="{7EAEE039-B8FB-A4A8-32CA-AC72FEB9CAAE}"/>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pic>
        <p:nvPicPr>
          <p:cNvPr id="12" name="Imagen 11">
            <a:extLst>
              <a:ext uri="{FF2B5EF4-FFF2-40B4-BE49-F238E27FC236}">
                <a16:creationId xmlns:a16="http://schemas.microsoft.com/office/drawing/2014/main" id="{18E67C05-84F3-4359-80CE-7E4C7A90BE8C}"/>
              </a:ext>
            </a:extLst>
          </p:cNvPr>
          <p:cNvPicPr>
            <a:picLocks noChangeAspect="1"/>
          </p:cNvPicPr>
          <p:nvPr/>
        </p:nvPicPr>
        <p:blipFill>
          <a:blip r:embed="rId2"/>
          <a:stretch>
            <a:fillRect/>
          </a:stretch>
        </p:blipFill>
        <p:spPr>
          <a:xfrm>
            <a:off x="1079149" y="3972589"/>
            <a:ext cx="3320383" cy="2514600"/>
          </a:xfrm>
          <a:prstGeom prst="rect">
            <a:avLst/>
          </a:prstGeom>
        </p:spPr>
      </p:pic>
    </p:spTree>
    <p:extLst>
      <p:ext uri="{BB962C8B-B14F-4D97-AF65-F5344CB8AC3E}">
        <p14:creationId xmlns:p14="http://schemas.microsoft.com/office/powerpoint/2010/main" val="109879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7B218C6-93C5-737D-D99A-715759B417F6}"/>
              </a:ext>
            </a:extLst>
          </p:cNvPr>
          <p:cNvGrpSpPr/>
          <p:nvPr/>
        </p:nvGrpSpPr>
        <p:grpSpPr>
          <a:xfrm>
            <a:off x="962425" y="2592370"/>
            <a:ext cx="8708049" cy="4093912"/>
            <a:chOff x="1205509" y="1437064"/>
            <a:chExt cx="4709057" cy="1915257"/>
          </a:xfrm>
          <a:solidFill>
            <a:schemeClr val="bg1">
              <a:lumMod val="95000"/>
            </a:schemeClr>
          </a:solidFill>
        </p:grpSpPr>
        <p:sp>
          <p:nvSpPr>
            <p:cNvPr id="10" name="CuadroTexto 9">
              <a:extLst>
                <a:ext uri="{FF2B5EF4-FFF2-40B4-BE49-F238E27FC236}">
                  <a16:creationId xmlns:a16="http://schemas.microsoft.com/office/drawing/2014/main" id="{11A1D350-CA46-31FD-5B24-5B23EC180BC6}"/>
                </a:ext>
              </a:extLst>
            </p:cNvPr>
            <p:cNvSpPr txBox="1"/>
            <p:nvPr/>
          </p:nvSpPr>
          <p:spPr>
            <a:xfrm>
              <a:off x="1261299" y="1754062"/>
              <a:ext cx="4653267" cy="1598259"/>
            </a:xfrm>
            <a:prstGeom prst="rect">
              <a:avLst/>
            </a:prstGeom>
            <a:noFill/>
          </p:spPr>
          <p:txBody>
            <a:bodyPr wrap="square">
              <a:spAutoFit/>
            </a:bodyPr>
            <a:lstStyle/>
            <a:p>
              <a:pPr lvl="0" algn="just">
                <a:defRPr/>
              </a:pPr>
              <a:endParaRPr lang="es-MX" dirty="0">
                <a:solidFill>
                  <a:schemeClr val="tx1">
                    <a:lumMod val="65000"/>
                    <a:lumOff val="35000"/>
                  </a:schemeClr>
                </a:solidFill>
                <a:latin typeface="Museo Sans Condensed"/>
              </a:endParaRPr>
            </a:p>
            <a:p>
              <a:pPr lvl="0" algn="just">
                <a:defRPr/>
              </a:pPr>
              <a:r>
                <a:rPr lang="es-MX" dirty="0">
                  <a:solidFill>
                    <a:schemeClr val="tx1">
                      <a:lumMod val="65000"/>
                      <a:lumOff val="35000"/>
                    </a:schemeClr>
                  </a:solidFill>
                  <a:latin typeface="Museo Sans Condensed"/>
                </a:rPr>
                <a:t>Durante la vigencia 2026 se realizó las siguientes capacitaciones:</a:t>
              </a:r>
            </a:p>
            <a:p>
              <a:pPr lvl="0" algn="just">
                <a:defRPr/>
              </a:pPr>
              <a:endParaRPr lang="es-MX" dirty="0">
                <a:solidFill>
                  <a:schemeClr val="tx1">
                    <a:lumMod val="65000"/>
                    <a:lumOff val="35000"/>
                  </a:schemeClr>
                </a:solidFill>
                <a:latin typeface="Museo Sans Condensed"/>
              </a:endParaRPr>
            </a:p>
            <a:p>
              <a:pPr marL="342900" lvl="0" indent="-342900" algn="just">
                <a:buFontTx/>
                <a:buChar char="-"/>
                <a:defRPr/>
              </a:pPr>
              <a:r>
                <a:rPr lang="es-MX" dirty="0">
                  <a:solidFill>
                    <a:schemeClr val="tx1">
                      <a:lumMod val="65000"/>
                      <a:lumOff val="35000"/>
                    </a:schemeClr>
                  </a:solidFill>
                  <a:latin typeface="Museo Sans Condensed"/>
                </a:rPr>
                <a:t>Febrero 23 – Aclara tus dudas sobre el sistema pensional. – 43 participantes</a:t>
              </a:r>
            </a:p>
            <a:p>
              <a:pPr lvl="0" algn="just">
                <a:defRPr/>
              </a:pPr>
              <a:endParaRPr lang="es-MX" dirty="0">
                <a:solidFill>
                  <a:schemeClr val="tx1">
                    <a:lumMod val="65000"/>
                    <a:lumOff val="35000"/>
                  </a:schemeClr>
                </a:solidFill>
                <a:latin typeface="Museo Sans Condensed"/>
              </a:endParaRPr>
            </a:p>
            <a:p>
              <a:pPr lvl="0" algn="just">
                <a:defRPr/>
              </a:pPr>
              <a:r>
                <a:rPr lang="es-MX" dirty="0">
                  <a:solidFill>
                    <a:schemeClr val="tx1">
                      <a:lumMod val="65000"/>
                      <a:lumOff val="35000"/>
                    </a:schemeClr>
                  </a:solidFill>
                  <a:latin typeface="Museo Sans Condensed"/>
                </a:rPr>
                <a:t>Adicionalmente, se realizó la socialización del programa “Diseño de Vida” del Departamento</a:t>
              </a:r>
            </a:p>
            <a:p>
              <a:pPr lvl="0" algn="just">
                <a:defRPr/>
              </a:pPr>
              <a:r>
                <a:rPr lang="es-MX" dirty="0">
                  <a:solidFill>
                    <a:schemeClr val="tx1">
                      <a:lumMod val="65000"/>
                      <a:lumOff val="35000"/>
                    </a:schemeClr>
                  </a:solidFill>
                  <a:latin typeface="Museo Sans Condensed"/>
                </a:rPr>
                <a:t>Administrativo del Servicio Civil Distrital, en el cual diez (10) servidores(as) de la Entidad se</a:t>
              </a:r>
            </a:p>
            <a:p>
              <a:pPr lvl="0" algn="just">
                <a:defRPr/>
              </a:pPr>
              <a:r>
                <a:rPr lang="es-MX" dirty="0">
                  <a:solidFill>
                    <a:schemeClr val="tx1">
                      <a:lumMod val="65000"/>
                      <a:lumOff val="35000"/>
                    </a:schemeClr>
                  </a:solidFill>
                  <a:latin typeface="Museo Sans Condensed"/>
                </a:rPr>
                <a:t>Inscribieron.</a:t>
              </a:r>
              <a:endParaRPr lang="es-MX" b="1" dirty="0">
                <a:solidFill>
                  <a:schemeClr val="tx1">
                    <a:lumMod val="65000"/>
                    <a:lumOff val="35000"/>
                  </a:schemeClr>
                </a:solidFill>
                <a:latin typeface="Museo Sans Condensed"/>
              </a:endParaRPr>
            </a:p>
            <a:p>
              <a:pPr marL="342900" lvl="0" indent="-342900" algn="just">
                <a:buFontTx/>
                <a:buChar char="-"/>
                <a:defRPr/>
              </a:pPr>
              <a:endParaRPr lang="es-MX" dirty="0">
                <a:solidFill>
                  <a:schemeClr val="tx1">
                    <a:lumMod val="65000"/>
                    <a:lumOff val="35000"/>
                  </a:schemeClr>
                </a:solidFill>
                <a:latin typeface="Museo Sans Condensed"/>
              </a:endParaRPr>
            </a:p>
            <a:p>
              <a:pPr lvl="0" algn="just">
                <a:defRPr/>
              </a:pPr>
              <a:r>
                <a:rPr lang="es-MX" dirty="0">
                  <a:solidFill>
                    <a:schemeClr val="tx1">
                      <a:lumMod val="65000"/>
                      <a:lumOff val="35000"/>
                    </a:schemeClr>
                  </a:solidFill>
                  <a:latin typeface="Museo Sans Condensed"/>
                </a:rPr>
                <a:t>De otra parte y como agradecimiento a la gestión realizada se han realizado tres (3) reconocimientos a servidores(as) que se retiran por cumplimiento de requisitos para pensión: </a:t>
              </a:r>
              <a:r>
                <a:rPr lang="es-MX" b="1" dirty="0">
                  <a:solidFill>
                    <a:srgbClr val="C00000"/>
                  </a:solidFill>
                  <a:latin typeface="Museo Sans Condensed"/>
                </a:rPr>
                <a:t>Sandra Liliana Agudelo, Jorge Enrique Urrutia y Jairo de Jesús Carranza.</a:t>
              </a:r>
            </a:p>
          </p:txBody>
        </p:sp>
        <p:sp>
          <p:nvSpPr>
            <p:cNvPr id="9" name="CuadroTexto 8">
              <a:extLst>
                <a:ext uri="{FF2B5EF4-FFF2-40B4-BE49-F238E27FC236}">
                  <a16:creationId xmlns:a16="http://schemas.microsoft.com/office/drawing/2014/main" id="{7A2B71E0-EF4D-819E-6182-4195C52BAD05}"/>
                </a:ext>
              </a:extLst>
            </p:cNvPr>
            <p:cNvSpPr txBox="1"/>
            <p:nvPr/>
          </p:nvSpPr>
          <p:spPr>
            <a:xfrm>
              <a:off x="1205509" y="1437064"/>
              <a:ext cx="4653266" cy="27357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srgbClr val="C00000"/>
                  </a:solidFill>
                  <a:latin typeface="Museo Sans Condensed"/>
                </a:rPr>
                <a:t>Preparación para el retiro del servicio</a:t>
              </a:r>
            </a:p>
          </p:txBody>
        </p:sp>
      </p:grpSp>
      <p:sp>
        <p:nvSpPr>
          <p:cNvPr id="5" name="AutoShape 2" descr="Incompatibilidad de pensiones: Causas y qué hacer en Colombia">
            <a:extLst>
              <a:ext uri="{FF2B5EF4-FFF2-40B4-BE49-F238E27FC236}">
                <a16:creationId xmlns:a16="http://schemas.microsoft.com/office/drawing/2014/main" id="{68C66213-A468-FE46-EC70-7F5AAA2F7C55}"/>
              </a:ext>
            </a:extLst>
          </p:cNvPr>
          <p:cNvSpPr>
            <a:spLocks noChangeAspect="1" noChangeArrowheads="1"/>
          </p:cNvSpPr>
          <p:nvPr/>
        </p:nvSpPr>
        <p:spPr bwMode="auto">
          <a:xfrm>
            <a:off x="7767638" y="4887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Google Shape;512;p35">
            <a:extLst>
              <a:ext uri="{FF2B5EF4-FFF2-40B4-BE49-F238E27FC236}">
                <a16:creationId xmlns:a16="http://schemas.microsoft.com/office/drawing/2014/main" id="{744C7AE2-C24B-1A8E-B9E9-E5C8076AFA89}"/>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pic>
        <p:nvPicPr>
          <p:cNvPr id="3" name="Imagen 2">
            <a:extLst>
              <a:ext uri="{FF2B5EF4-FFF2-40B4-BE49-F238E27FC236}">
                <a16:creationId xmlns:a16="http://schemas.microsoft.com/office/drawing/2014/main" id="{0A71CD57-5FD0-2B18-C45E-CCA19ACA1498}"/>
              </a:ext>
            </a:extLst>
          </p:cNvPr>
          <p:cNvPicPr>
            <a:picLocks noChangeAspect="1"/>
          </p:cNvPicPr>
          <p:nvPr/>
        </p:nvPicPr>
        <p:blipFill>
          <a:blip r:embed="rId2" cstate="print">
            <a:extLst>
              <a:ext uri="{28A0092B-C50C-407E-A947-70E740481C1C}">
                <a14:useLocalDpi xmlns:a14="http://schemas.microsoft.com/office/drawing/2010/main" val="0"/>
              </a:ext>
            </a:extLst>
          </a:blip>
          <a:srcRect l="6250" r="12767" b="4"/>
          <a:stretch>
            <a:fillRect/>
          </a:stretch>
        </p:blipFill>
        <p:spPr>
          <a:xfrm>
            <a:off x="10189717" y="2672758"/>
            <a:ext cx="4687931" cy="3863848"/>
          </a:xfrm>
          <a:prstGeom prst="rect">
            <a:avLst/>
          </a:prstGeom>
        </p:spPr>
      </p:pic>
    </p:spTree>
    <p:extLst>
      <p:ext uri="{BB962C8B-B14F-4D97-AF65-F5344CB8AC3E}">
        <p14:creationId xmlns:p14="http://schemas.microsoft.com/office/powerpoint/2010/main" val="40088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7B218C6-93C5-737D-D99A-715759B417F6}"/>
              </a:ext>
            </a:extLst>
          </p:cNvPr>
          <p:cNvGrpSpPr/>
          <p:nvPr/>
        </p:nvGrpSpPr>
        <p:grpSpPr>
          <a:xfrm>
            <a:off x="965337" y="2767406"/>
            <a:ext cx="9353890" cy="4523310"/>
            <a:chOff x="1261299" y="1437064"/>
            <a:chExt cx="4849389" cy="2116141"/>
          </a:xfrm>
          <a:solidFill>
            <a:schemeClr val="bg1">
              <a:lumMod val="95000"/>
            </a:schemeClr>
          </a:solidFill>
        </p:grpSpPr>
        <p:sp>
          <p:nvSpPr>
            <p:cNvPr id="10" name="CuadroTexto 9">
              <a:extLst>
                <a:ext uri="{FF2B5EF4-FFF2-40B4-BE49-F238E27FC236}">
                  <a16:creationId xmlns:a16="http://schemas.microsoft.com/office/drawing/2014/main" id="{11A1D350-CA46-31FD-5B24-5B23EC180BC6}"/>
                </a:ext>
              </a:extLst>
            </p:cNvPr>
            <p:cNvSpPr txBox="1"/>
            <p:nvPr/>
          </p:nvSpPr>
          <p:spPr>
            <a:xfrm>
              <a:off x="1261299" y="1825358"/>
              <a:ext cx="4849389" cy="1727847"/>
            </a:xfrm>
            <a:prstGeom prst="rect">
              <a:avLst/>
            </a:prstGeom>
            <a:noFill/>
          </p:spPr>
          <p:txBody>
            <a:bodyPr wrap="square">
              <a:spAutoFit/>
            </a:bodyPr>
            <a:lstStyle/>
            <a:p>
              <a:pPr lvl="0" algn="just">
                <a:defRPr/>
              </a:pPr>
              <a:endParaRPr lang="es-MX" dirty="0">
                <a:solidFill>
                  <a:schemeClr val="tx1">
                    <a:lumMod val="65000"/>
                    <a:lumOff val="35000"/>
                  </a:schemeClr>
                </a:solidFill>
                <a:latin typeface="Museo Sans Condensed"/>
              </a:endParaRPr>
            </a:p>
            <a:p>
              <a:pPr lvl="0" algn="just">
                <a:defRPr/>
              </a:pPr>
              <a:r>
                <a:rPr lang="es-MX" dirty="0">
                  <a:solidFill>
                    <a:schemeClr val="tx1">
                      <a:lumMod val="65000"/>
                      <a:lumOff val="35000"/>
                    </a:schemeClr>
                  </a:solidFill>
                  <a:latin typeface="Museo Sans Condensed"/>
                </a:rPr>
                <a:t>Conforme con la Circular Externa 06 de 20 de febrero de 2026, se inició la Medición de Clima Laboral y Ambiente Organizacional para la presente vigencia, la cual tiene como objetivo identificar por niveles de favorabilidad, alertas tempranas y oportunidades de mejora que inciden en el bienestar, la experiencia laboral y el desempeño de las y los servidores públicos y del personal de contratistas de la Entidad.</a:t>
              </a:r>
            </a:p>
            <a:p>
              <a:pPr lvl="0" algn="just">
                <a:defRPr/>
              </a:pPr>
              <a:endParaRPr lang="es-MX" b="1" dirty="0">
                <a:solidFill>
                  <a:schemeClr val="tx1">
                    <a:lumMod val="65000"/>
                    <a:lumOff val="35000"/>
                  </a:schemeClr>
                </a:solidFill>
                <a:latin typeface="Museo Sans Condensed"/>
              </a:endParaRPr>
            </a:p>
            <a:p>
              <a:pPr lvl="0" algn="just">
                <a:defRPr/>
              </a:pPr>
              <a:r>
                <a:rPr lang="es-MX" b="1" dirty="0">
                  <a:solidFill>
                    <a:schemeClr val="tx1">
                      <a:lumMod val="65000"/>
                      <a:lumOff val="35000"/>
                    </a:schemeClr>
                  </a:solidFill>
                  <a:latin typeface="Museo Sans Condensed"/>
                </a:rPr>
                <a:t>A partir del 12 de marzo se remitió a los(as) servidores y contratistas de la Entidad el link con la información requerida para el diligenciamiento de la medición.</a:t>
              </a:r>
            </a:p>
            <a:p>
              <a:pPr lvl="0" algn="just">
                <a:defRPr/>
              </a:pPr>
              <a:endParaRPr lang="es-MX" b="1" dirty="0">
                <a:solidFill>
                  <a:schemeClr val="tx1">
                    <a:lumMod val="65000"/>
                    <a:lumOff val="35000"/>
                  </a:schemeClr>
                </a:solidFill>
                <a:latin typeface="Museo Sans Condensed"/>
              </a:endParaRPr>
            </a:p>
            <a:p>
              <a:pPr lvl="0" algn="just">
                <a:defRPr/>
              </a:pPr>
              <a:r>
                <a:rPr lang="es-MX" b="1" dirty="0">
                  <a:solidFill>
                    <a:schemeClr val="tx1">
                      <a:lumMod val="65000"/>
                      <a:lumOff val="35000"/>
                    </a:schemeClr>
                  </a:solidFill>
                  <a:latin typeface="Museo Sans Condensed"/>
                </a:rPr>
                <a:t>Al cierre del presente informe llevamos un avance de</a:t>
              </a:r>
              <a:r>
                <a:rPr lang="es-MX" b="1" dirty="0">
                  <a:solidFill>
                    <a:srgbClr val="C00000"/>
                  </a:solidFill>
                  <a:latin typeface="Museo Sans Condensed"/>
                </a:rPr>
                <a:t>:</a:t>
              </a:r>
            </a:p>
            <a:p>
              <a:pPr marL="285750" lvl="0" indent="-285750" algn="just">
                <a:buFontTx/>
                <a:buChar char="-"/>
                <a:defRPr/>
              </a:pPr>
              <a:r>
                <a:rPr lang="es-MX" b="1" dirty="0">
                  <a:solidFill>
                    <a:srgbClr val="C00000"/>
                  </a:solidFill>
                  <a:latin typeface="Museo Sans Condensed"/>
                </a:rPr>
                <a:t>Servidores(as) públicos: 289</a:t>
              </a:r>
            </a:p>
            <a:p>
              <a:pPr marL="285750" lvl="0" indent="-285750" algn="just">
                <a:buFontTx/>
                <a:buChar char="-"/>
                <a:defRPr/>
              </a:pPr>
              <a:r>
                <a:rPr lang="es-MX" b="1" dirty="0">
                  <a:solidFill>
                    <a:srgbClr val="C00000"/>
                  </a:solidFill>
                  <a:latin typeface="Museo Sans Condensed"/>
                </a:rPr>
                <a:t>Contratistas: 101</a:t>
              </a:r>
              <a:endParaRPr lang="es-MX" b="1" dirty="0">
                <a:solidFill>
                  <a:schemeClr val="tx1">
                    <a:lumMod val="65000"/>
                    <a:lumOff val="35000"/>
                  </a:schemeClr>
                </a:solidFill>
                <a:latin typeface="Museo Sans Condensed"/>
              </a:endParaRPr>
            </a:p>
          </p:txBody>
        </p:sp>
        <p:sp>
          <p:nvSpPr>
            <p:cNvPr id="9" name="CuadroTexto 8">
              <a:extLst>
                <a:ext uri="{FF2B5EF4-FFF2-40B4-BE49-F238E27FC236}">
                  <a16:creationId xmlns:a16="http://schemas.microsoft.com/office/drawing/2014/main" id="{7A2B71E0-EF4D-819E-6182-4195C52BAD05}"/>
                </a:ext>
              </a:extLst>
            </p:cNvPr>
            <p:cNvSpPr txBox="1"/>
            <p:nvPr/>
          </p:nvSpPr>
          <p:spPr>
            <a:xfrm>
              <a:off x="1284523" y="1437064"/>
              <a:ext cx="4482648" cy="27357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srgbClr val="C00000"/>
                  </a:solidFill>
                  <a:latin typeface="Museo Sans Condensed"/>
                </a:rPr>
                <a:t>Medición de Clima Laboral y Ambiente Organizacional</a:t>
              </a:r>
            </a:p>
          </p:txBody>
        </p:sp>
      </p:grpSp>
      <p:sp>
        <p:nvSpPr>
          <p:cNvPr id="5" name="AutoShape 2" descr="Incompatibilidad de pensiones: Causas y qué hacer en Colombia">
            <a:extLst>
              <a:ext uri="{FF2B5EF4-FFF2-40B4-BE49-F238E27FC236}">
                <a16:creationId xmlns:a16="http://schemas.microsoft.com/office/drawing/2014/main" id="{68C66213-A468-FE46-EC70-7F5AAA2F7C55}"/>
              </a:ext>
            </a:extLst>
          </p:cNvPr>
          <p:cNvSpPr>
            <a:spLocks noChangeAspect="1" noChangeArrowheads="1"/>
          </p:cNvSpPr>
          <p:nvPr/>
        </p:nvSpPr>
        <p:spPr bwMode="auto">
          <a:xfrm>
            <a:off x="7767638" y="4887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Google Shape;512;p35">
            <a:extLst>
              <a:ext uri="{FF2B5EF4-FFF2-40B4-BE49-F238E27FC236}">
                <a16:creationId xmlns:a16="http://schemas.microsoft.com/office/drawing/2014/main" id="{744C7AE2-C24B-1A8E-B9E9-E5C8076AFA89}"/>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pic>
        <p:nvPicPr>
          <p:cNvPr id="4" name="Imagen 3">
            <a:extLst>
              <a:ext uri="{FF2B5EF4-FFF2-40B4-BE49-F238E27FC236}">
                <a16:creationId xmlns:a16="http://schemas.microsoft.com/office/drawing/2014/main" id="{F0623F3A-48A1-355A-96A8-E4B891905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286" y="2230238"/>
            <a:ext cx="3871212" cy="5378792"/>
          </a:xfrm>
          <a:prstGeom prst="rect">
            <a:avLst/>
          </a:prstGeom>
        </p:spPr>
      </p:pic>
    </p:spTree>
    <p:extLst>
      <p:ext uri="{BB962C8B-B14F-4D97-AF65-F5344CB8AC3E}">
        <p14:creationId xmlns:p14="http://schemas.microsoft.com/office/powerpoint/2010/main" val="261185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grpSp>
        <p:nvGrpSpPr>
          <p:cNvPr id="2" name="Grupo 1">
            <a:extLst>
              <a:ext uri="{FF2B5EF4-FFF2-40B4-BE49-F238E27FC236}">
                <a16:creationId xmlns:a16="http://schemas.microsoft.com/office/drawing/2014/main" id="{37B218C6-93C5-737D-D99A-715759B417F6}"/>
              </a:ext>
            </a:extLst>
          </p:cNvPr>
          <p:cNvGrpSpPr/>
          <p:nvPr/>
        </p:nvGrpSpPr>
        <p:grpSpPr>
          <a:xfrm>
            <a:off x="694881" y="1859903"/>
            <a:ext cx="14330740" cy="2788352"/>
            <a:chOff x="1204977" y="1183983"/>
            <a:chExt cx="7132777" cy="1428589"/>
          </a:xfrm>
          <a:solidFill>
            <a:schemeClr val="bg1">
              <a:lumMod val="95000"/>
            </a:schemeClr>
          </a:solidFill>
        </p:grpSpPr>
        <p:sp>
          <p:nvSpPr>
            <p:cNvPr id="9" name="CuadroTexto 8">
              <a:extLst>
                <a:ext uri="{FF2B5EF4-FFF2-40B4-BE49-F238E27FC236}">
                  <a16:creationId xmlns:a16="http://schemas.microsoft.com/office/drawing/2014/main" id="{7A2B71E0-EF4D-819E-6182-4195C52BAD05}"/>
                </a:ext>
              </a:extLst>
            </p:cNvPr>
            <p:cNvSpPr txBox="1"/>
            <p:nvPr/>
          </p:nvSpPr>
          <p:spPr>
            <a:xfrm>
              <a:off x="1204977" y="1183983"/>
              <a:ext cx="7132777" cy="33114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u="none" strike="noStrike" kern="1200" cap="none" spc="0" normalizeH="0" baseline="0" noProof="0" dirty="0">
                  <a:ln>
                    <a:noFill/>
                  </a:ln>
                  <a:solidFill>
                    <a:srgbClr val="C00000"/>
                  </a:solidFill>
                  <a:effectLst/>
                  <a:uLnTx/>
                  <a:uFillTx/>
                  <a:latin typeface="Museo Sans Condensed" panose="02000000000000000000" pitchFamily="2" charset="0"/>
                </a:rPr>
                <a:t>Celebraciones - Días Especiales </a:t>
              </a:r>
            </a:p>
          </p:txBody>
        </p:sp>
        <p:sp>
          <p:nvSpPr>
            <p:cNvPr id="10" name="CuadroTexto 9">
              <a:extLst>
                <a:ext uri="{FF2B5EF4-FFF2-40B4-BE49-F238E27FC236}">
                  <a16:creationId xmlns:a16="http://schemas.microsoft.com/office/drawing/2014/main" id="{11A1D350-CA46-31FD-5B24-5B23EC180BC6}"/>
                </a:ext>
              </a:extLst>
            </p:cNvPr>
            <p:cNvSpPr txBox="1"/>
            <p:nvPr/>
          </p:nvSpPr>
          <p:spPr>
            <a:xfrm>
              <a:off x="1591948" y="1713758"/>
              <a:ext cx="6606575" cy="898814"/>
            </a:xfrm>
            <a:prstGeom prst="rect">
              <a:avLst/>
            </a:prstGeom>
            <a:noFill/>
          </p:spPr>
          <p:txBody>
            <a:bodyPr wrap="square" lIns="91440" tIns="45720" rIns="91440" bIns="45720" anchor="t">
              <a:spAutoFit/>
            </a:bodyPr>
            <a:lstStyle/>
            <a:p>
              <a:pPr lvl="0" algn="just">
                <a:defRPr/>
              </a:pPr>
              <a:r>
                <a:rPr lang="es-MX" dirty="0">
                  <a:solidFill>
                    <a:schemeClr val="tx1">
                      <a:lumMod val="65000"/>
                      <a:lumOff val="35000"/>
                    </a:schemeClr>
                  </a:solidFill>
                  <a:latin typeface="Museo Sans Condensed"/>
                </a:rPr>
                <a:t>En la vigencia 2026 se han realizado las siguientes celebraciones especiales:</a:t>
              </a:r>
            </a:p>
            <a:p>
              <a:pPr lvl="0" algn="just">
                <a:defRPr/>
              </a:pPr>
              <a:endParaRPr lang="es-MX" dirty="0">
                <a:solidFill>
                  <a:schemeClr val="tx1">
                    <a:lumMod val="65000"/>
                    <a:lumOff val="35000"/>
                  </a:schemeClr>
                </a:solidFill>
                <a:latin typeface="Museo Sans Condensed"/>
              </a:endParaRP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b="1" dirty="0">
                  <a:solidFill>
                    <a:srgbClr val="C00000"/>
                  </a:solidFill>
                  <a:latin typeface="Museo Sans Condensed"/>
                </a:rPr>
                <a:t>Día de la Mujer: </a:t>
              </a:r>
              <a:r>
                <a:rPr lang="es-MX" dirty="0">
                  <a:solidFill>
                    <a:schemeClr val="tx1">
                      <a:lumMod val="65000"/>
                      <a:lumOff val="35000"/>
                    </a:schemeClr>
                  </a:solidFill>
                  <a:latin typeface="Museo Sans Condensed"/>
                </a:rPr>
                <a:t>Marzo. Nos unimos al cronograma del DASCD. Se socializó un mensaje por los medios de comunicación internos.</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b="1" dirty="0">
                  <a:solidFill>
                    <a:srgbClr val="C00000"/>
                  </a:solidFill>
                  <a:latin typeface="Museo Sans Condensed"/>
                </a:rPr>
                <a:t>Día del Hombre: </a:t>
              </a:r>
              <a:r>
                <a:rPr lang="es-MX" dirty="0">
                  <a:solidFill>
                    <a:schemeClr val="tx1">
                      <a:lumMod val="65000"/>
                      <a:lumOff val="35000"/>
                    </a:schemeClr>
                  </a:solidFill>
                  <a:latin typeface="Museo Sans Condensed"/>
                </a:rPr>
                <a:t>Marzo 19 - Se socializó un mensaje por los medios de comunicación internos de la Entidad.</a:t>
              </a:r>
            </a:p>
          </p:txBody>
        </p:sp>
      </p:grpSp>
      <p:sp>
        <p:nvSpPr>
          <p:cNvPr id="13" name="Google Shape;512;p35">
            <a:extLst>
              <a:ext uri="{FF2B5EF4-FFF2-40B4-BE49-F238E27FC236}">
                <a16:creationId xmlns:a16="http://schemas.microsoft.com/office/drawing/2014/main" id="{A75107E1-6796-1210-9498-902DBA3800B9}"/>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pic>
        <p:nvPicPr>
          <p:cNvPr id="4" name="Imagen 3">
            <a:extLst>
              <a:ext uri="{FF2B5EF4-FFF2-40B4-BE49-F238E27FC236}">
                <a16:creationId xmlns:a16="http://schemas.microsoft.com/office/drawing/2014/main" id="{0CBF1500-E2FB-1D3F-8E53-2AD109066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544" y="4321957"/>
            <a:ext cx="4976220" cy="3641188"/>
          </a:xfrm>
          <a:prstGeom prst="rect">
            <a:avLst/>
          </a:prstGeom>
        </p:spPr>
      </p:pic>
      <p:pic>
        <p:nvPicPr>
          <p:cNvPr id="7" name="Imagen 6">
            <a:extLst>
              <a:ext uri="{FF2B5EF4-FFF2-40B4-BE49-F238E27FC236}">
                <a16:creationId xmlns:a16="http://schemas.microsoft.com/office/drawing/2014/main" id="{6AC68A71-310B-44B2-1D7C-4EEC1314C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8690" y="4267013"/>
            <a:ext cx="4976220" cy="3751076"/>
          </a:xfrm>
          <a:prstGeom prst="rect">
            <a:avLst/>
          </a:prstGeom>
        </p:spPr>
      </p:pic>
    </p:spTree>
    <p:extLst>
      <p:ext uri="{BB962C8B-B14F-4D97-AF65-F5344CB8AC3E}">
        <p14:creationId xmlns:p14="http://schemas.microsoft.com/office/powerpoint/2010/main" val="44967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grpSp>
        <p:nvGrpSpPr>
          <p:cNvPr id="6" name="Grupo 5">
            <a:extLst>
              <a:ext uri="{FF2B5EF4-FFF2-40B4-BE49-F238E27FC236}">
                <a16:creationId xmlns:a16="http://schemas.microsoft.com/office/drawing/2014/main" id="{C02D1967-287F-6261-03A3-D0D27E3D7A01}"/>
              </a:ext>
            </a:extLst>
          </p:cNvPr>
          <p:cNvGrpSpPr/>
          <p:nvPr/>
        </p:nvGrpSpPr>
        <p:grpSpPr>
          <a:xfrm>
            <a:off x="891514" y="1839490"/>
            <a:ext cx="13709117" cy="5438970"/>
            <a:chOff x="864298" y="1364524"/>
            <a:chExt cx="6857664" cy="2493054"/>
          </a:xfrm>
        </p:grpSpPr>
        <p:sp>
          <p:nvSpPr>
            <p:cNvPr id="9" name="CuadroTexto 8">
              <a:extLst>
                <a:ext uri="{FF2B5EF4-FFF2-40B4-BE49-F238E27FC236}">
                  <a16:creationId xmlns:a16="http://schemas.microsoft.com/office/drawing/2014/main" id="{6B1C5801-B7B4-6B8D-0DC7-986178F3BF51}"/>
                </a:ext>
              </a:extLst>
            </p:cNvPr>
            <p:cNvSpPr txBox="1"/>
            <p:nvPr/>
          </p:nvSpPr>
          <p:spPr>
            <a:xfrm>
              <a:off x="2847303" y="1364524"/>
              <a:ext cx="4874659" cy="29527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600" b="1" dirty="0">
                  <a:solidFill>
                    <a:srgbClr val="C00000"/>
                  </a:solidFill>
                  <a:latin typeface="Museo Sans Condensed 700" panose="02000000000000000000" pitchFamily="2" charset="77"/>
                </a:rPr>
                <a:t>La Secretaría General te acompaña</a:t>
              </a:r>
              <a:endParaRPr lang="es-CO" sz="3600" b="1" dirty="0">
                <a:solidFill>
                  <a:srgbClr val="C00000"/>
                </a:solidFill>
                <a:latin typeface="Museo Sans Condensed 700" panose="02000000000000000000" pitchFamily="2" charset="77"/>
              </a:endParaRPr>
            </a:p>
          </p:txBody>
        </p:sp>
        <p:sp>
          <p:nvSpPr>
            <p:cNvPr id="10" name="CuadroTexto 9">
              <a:extLst>
                <a:ext uri="{FF2B5EF4-FFF2-40B4-BE49-F238E27FC236}">
                  <a16:creationId xmlns:a16="http://schemas.microsoft.com/office/drawing/2014/main" id="{D7C18B72-E959-ACC6-CA04-C1D9D700A343}"/>
                </a:ext>
              </a:extLst>
            </p:cNvPr>
            <p:cNvSpPr txBox="1"/>
            <p:nvPr/>
          </p:nvSpPr>
          <p:spPr>
            <a:xfrm>
              <a:off x="864298" y="2404504"/>
              <a:ext cx="1881148" cy="1453074"/>
            </a:xfrm>
            <a:prstGeom prst="rect">
              <a:avLst/>
            </a:prstGeom>
            <a:noFill/>
          </p:spPr>
          <p:txBody>
            <a:bodyPr wrap="square" lIns="91440" tIns="45720" rIns="91440" bIns="45720" anchor="t">
              <a:spAutoFit/>
            </a:bodyPr>
            <a:lstStyle/>
            <a:p>
              <a:pPr>
                <a:defRPr/>
              </a:pPr>
              <a:r>
                <a:rPr lang="es-MX" dirty="0">
                  <a:solidFill>
                    <a:schemeClr val="tx1">
                      <a:lumMod val="65000"/>
                      <a:lumOff val="35000"/>
                    </a:schemeClr>
                  </a:solidFill>
                  <a:latin typeface="Museo Sans Condensed"/>
                </a:rPr>
                <a:t>Con el objetivo de acompañar a los(as) servidores(as) en diferentes procesos personales y familiares, la Dirección de Talento Humano envía tarjetas virtuales de reconocimiento y acompañamiento.</a:t>
              </a:r>
              <a:endParaRPr lang="es-ES" dirty="0">
                <a:solidFill>
                  <a:schemeClr val="tx1">
                    <a:lumMod val="65000"/>
                    <a:lumOff val="35000"/>
                  </a:schemeClr>
                </a:solidFill>
                <a:latin typeface="Museo Sans Condensed"/>
              </a:endParaRPr>
            </a:p>
            <a:p>
              <a:pPr algn="just">
                <a:defRPr/>
              </a:pPr>
              <a:endParaRPr lang="es-MX" dirty="0">
                <a:solidFill>
                  <a:schemeClr val="tx1">
                    <a:lumMod val="65000"/>
                    <a:lumOff val="35000"/>
                  </a:schemeClr>
                </a:solidFill>
                <a:latin typeface="Museo Sans Condensed"/>
              </a:endParaRPr>
            </a:p>
            <a:p>
              <a:pPr algn="just">
                <a:defRPr/>
              </a:pPr>
              <a:r>
                <a:rPr lang="es-MX" dirty="0">
                  <a:solidFill>
                    <a:schemeClr val="tx1">
                      <a:lumMod val="65000"/>
                      <a:lumOff val="35000"/>
                    </a:schemeClr>
                  </a:solidFill>
                  <a:latin typeface="Museo Sans Condensed"/>
                </a:rPr>
                <a:t>Es así que durante el segundo trimestre de la vigencia 2026, se remitieron:</a:t>
              </a:r>
            </a:p>
            <a:p>
              <a:pPr marL="342900" indent="-342900" algn="just">
                <a:buFont typeface="Wingdings" panose="05000000000000000000" pitchFamily="2" charset="2"/>
                <a:buChar char="ü"/>
                <a:defRPr/>
              </a:pPr>
              <a:endParaRPr lang="es-MX" sz="2000" dirty="0">
                <a:solidFill>
                  <a:schemeClr val="accent6">
                    <a:lumMod val="75000"/>
                  </a:schemeClr>
                </a:solidFill>
                <a:latin typeface="Museo Sans Cond 500" panose="02000000000000000000" pitchFamily="2" charset="77"/>
              </a:endParaRPr>
            </a:p>
          </p:txBody>
        </p:sp>
      </p:grpSp>
      <p:graphicFrame>
        <p:nvGraphicFramePr>
          <p:cNvPr id="11" name="Diagrama 10">
            <a:extLst>
              <a:ext uri="{FF2B5EF4-FFF2-40B4-BE49-F238E27FC236}">
                <a16:creationId xmlns:a16="http://schemas.microsoft.com/office/drawing/2014/main" id="{AC09998D-78FE-11BB-AAA4-72F7FCA07C07}"/>
              </a:ext>
            </a:extLst>
          </p:cNvPr>
          <p:cNvGraphicFramePr/>
          <p:nvPr/>
        </p:nvGraphicFramePr>
        <p:xfrm>
          <a:off x="4448483" y="2726877"/>
          <a:ext cx="10152152" cy="537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Conector recto 11">
            <a:extLst>
              <a:ext uri="{FF2B5EF4-FFF2-40B4-BE49-F238E27FC236}">
                <a16:creationId xmlns:a16="http://schemas.microsoft.com/office/drawing/2014/main" id="{8F2C8FCD-0AE6-97AE-6A5E-BBBE1DECDB57}"/>
              </a:ext>
            </a:extLst>
          </p:cNvPr>
          <p:cNvCxnSpPr>
            <a:cxnSpLocks/>
          </p:cNvCxnSpPr>
          <p:nvPr/>
        </p:nvCxnSpPr>
        <p:spPr>
          <a:xfrm flipV="1">
            <a:off x="4855728" y="2620370"/>
            <a:ext cx="0" cy="560923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4" name="Google Shape;512;p35">
            <a:extLst>
              <a:ext uri="{FF2B5EF4-FFF2-40B4-BE49-F238E27FC236}">
                <a16:creationId xmlns:a16="http://schemas.microsoft.com/office/drawing/2014/main" id="{AD4E8C33-ADA2-68A4-405C-9089423A15B6}"/>
              </a:ext>
            </a:extLst>
          </p:cNvPr>
          <p:cNvSpPr txBox="1">
            <a:spLocks/>
          </p:cNvSpPr>
          <p:nvPr/>
        </p:nvSpPr>
        <p:spPr>
          <a:xfrm>
            <a:off x="694881" y="1000983"/>
            <a:ext cx="6981547"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Calidad de vida laboral</a:t>
            </a:r>
            <a:endParaRPr lang="es-CO" sz="4000" b="1" dirty="0">
              <a:latin typeface="Museo Sans Condensed 900" panose="02000000000000000000" pitchFamily="2" charset="0"/>
            </a:endParaRPr>
          </a:p>
        </p:txBody>
      </p:sp>
    </p:spTree>
    <p:extLst>
      <p:ext uri="{BB962C8B-B14F-4D97-AF65-F5344CB8AC3E}">
        <p14:creationId xmlns:p14="http://schemas.microsoft.com/office/powerpoint/2010/main" val="182284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3214-690D-B5A9-616C-E7913D638070}"/>
            </a:ext>
          </a:extLst>
        </p:cNvPr>
        <p:cNvGrpSpPr/>
        <p:nvPr/>
      </p:nvGrpSpPr>
      <p:grpSpPr>
        <a:xfrm>
          <a:off x="0" y="0"/>
          <a:ext cx="0" cy="0"/>
          <a:chOff x="0" y="0"/>
          <a:chExt cx="0" cy="0"/>
        </a:xfrm>
      </p:grpSpPr>
      <p:sp>
        <p:nvSpPr>
          <p:cNvPr id="4" name="Título 5">
            <a:extLst>
              <a:ext uri="{FF2B5EF4-FFF2-40B4-BE49-F238E27FC236}">
                <a16:creationId xmlns:a16="http://schemas.microsoft.com/office/drawing/2014/main" id="{38AF5677-2910-7F39-8BCE-B556654CB56A}"/>
              </a:ext>
            </a:extLst>
          </p:cNvPr>
          <p:cNvSpPr>
            <a:spLocks noGrp="1"/>
          </p:cNvSpPr>
          <p:nvPr>
            <p:ph type="title"/>
          </p:nvPr>
        </p:nvSpPr>
        <p:spPr>
          <a:xfrm>
            <a:off x="926433" y="1374696"/>
            <a:ext cx="2956456" cy="6484398"/>
          </a:xfrm>
        </p:spPr>
        <p:txBody>
          <a:bodyPr vert="horz" lIns="91440" tIns="45720" rIns="91440" bIns="45720" rtlCol="0" anchor="ctr">
            <a:normAutofit/>
          </a:bodyPr>
          <a:lstStyle/>
          <a:p>
            <a:pPr defTabSz="914400"/>
            <a:r>
              <a:rPr lang="es-ES" sz="4400" b="1" dirty="0">
                <a:latin typeface="Museo Sans Condensed 900"/>
              </a:rPr>
              <a:t>Eje 2</a:t>
            </a:r>
            <a:br>
              <a:rPr lang="es-ES" sz="4400" b="1" dirty="0">
                <a:latin typeface="Museo Sans Condensed 900"/>
              </a:rPr>
            </a:br>
            <a:r>
              <a:rPr lang="es-ES" sz="4400" b="1" dirty="0">
                <a:latin typeface="Museo Sans Condensed 900"/>
              </a:rPr>
              <a:t>Salud Mental</a:t>
            </a:r>
            <a:endParaRPr lang="es-ES" sz="4400" b="1" kern="1200" dirty="0">
              <a:latin typeface="Museo Sans Condensed 900" panose="02000000000000000000" pitchFamily="2" charset="0"/>
            </a:endParaRPr>
          </a:p>
        </p:txBody>
      </p:sp>
      <p:cxnSp>
        <p:nvCxnSpPr>
          <p:cNvPr id="8" name="Conector recto 7">
            <a:extLst>
              <a:ext uri="{FF2B5EF4-FFF2-40B4-BE49-F238E27FC236}">
                <a16:creationId xmlns:a16="http://schemas.microsoft.com/office/drawing/2014/main" id="{51A7C8B2-CD8A-8D8D-3788-71AEC35F69A0}"/>
              </a:ext>
            </a:extLst>
          </p:cNvPr>
          <p:cNvCxnSpPr>
            <a:cxnSpLocks/>
          </p:cNvCxnSpPr>
          <p:nvPr/>
        </p:nvCxnSpPr>
        <p:spPr>
          <a:xfrm flipV="1">
            <a:off x="4024694" y="1309615"/>
            <a:ext cx="0" cy="646496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2" name="CuadroTexto 1">
            <a:extLst>
              <a:ext uri="{FF2B5EF4-FFF2-40B4-BE49-F238E27FC236}">
                <a16:creationId xmlns:a16="http://schemas.microsoft.com/office/drawing/2014/main" id="{B0A470EE-591B-42F7-286D-765816E3A1B1}"/>
              </a:ext>
            </a:extLst>
          </p:cNvPr>
          <p:cNvSpPr txBox="1"/>
          <p:nvPr/>
        </p:nvSpPr>
        <p:spPr>
          <a:xfrm>
            <a:off x="5128764" y="1720821"/>
            <a:ext cx="7920037"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4400" b="1" dirty="0">
                <a:solidFill>
                  <a:srgbClr val="C00000"/>
                </a:solidFill>
                <a:latin typeface="Museo Sans Condensed" panose="02000000000000000000" pitchFamily="2" charset="0"/>
                <a:ea typeface="Calibri"/>
                <a:cs typeface="Calibri"/>
              </a:rPr>
              <a:t>Apertura Gimnasio Manzana Liévano</a:t>
            </a:r>
            <a:endParaRPr lang="es-CO" sz="4400" b="1" kern="1200" spc="0" baseline="0" dirty="0">
              <a:solidFill>
                <a:srgbClr val="C00000"/>
              </a:solidFill>
              <a:latin typeface="Museo Sans Condensed" panose="02000000000000000000" pitchFamily="2" charset="0"/>
              <a:ea typeface="Calibri"/>
              <a:cs typeface="Calibri"/>
            </a:endParaRPr>
          </a:p>
          <a:p>
            <a:pPr algn="ctr"/>
            <a:endParaRPr lang="es-ES" dirty="0">
              <a:solidFill>
                <a:srgbClr val="C00000"/>
              </a:solidFill>
              <a:latin typeface="Museo Sans Condensed" panose="02000000000000000000" pitchFamily="2" charset="0"/>
              <a:ea typeface="Calibri"/>
              <a:cs typeface="Calibri"/>
            </a:endParaRPr>
          </a:p>
        </p:txBody>
      </p:sp>
      <p:sp>
        <p:nvSpPr>
          <p:cNvPr id="3" name="CuadroTexto 2">
            <a:extLst>
              <a:ext uri="{FF2B5EF4-FFF2-40B4-BE49-F238E27FC236}">
                <a16:creationId xmlns:a16="http://schemas.microsoft.com/office/drawing/2014/main" id="{1EB4AE45-7D5C-17CE-9877-519BB3F7FEA8}"/>
              </a:ext>
            </a:extLst>
          </p:cNvPr>
          <p:cNvSpPr txBox="1"/>
          <p:nvPr/>
        </p:nvSpPr>
        <p:spPr>
          <a:xfrm>
            <a:off x="4704156" y="2850390"/>
            <a:ext cx="87578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dirty="0">
                <a:latin typeface="Museo Sans Condensed" panose="02000000000000000000" pitchFamily="2" charset="0"/>
                <a:ea typeface="Calibri"/>
                <a:cs typeface="Calibri"/>
              </a:rPr>
              <a:t>Se consolidó el reglamento y acuerdo de uso del gimnasio, dando así apertura del gimnasio y a las inscripciones para su uso a partir del 12 de febrero, </a:t>
            </a:r>
            <a:r>
              <a:rPr lang="es-MX" b="1" dirty="0">
                <a:solidFill>
                  <a:srgbClr val="C00000"/>
                </a:solidFill>
                <a:latin typeface="Museo Sans Condensed" panose="02000000000000000000" pitchFamily="2" charset="0"/>
                <a:ea typeface="Calibri"/>
                <a:cs typeface="Calibri"/>
              </a:rPr>
              <a:t>20 servidores inscritos</a:t>
            </a:r>
            <a:r>
              <a:rPr lang="es-MX" b="1" dirty="0">
                <a:latin typeface="Museo Sans Condensed" panose="02000000000000000000" pitchFamily="2" charset="0"/>
                <a:ea typeface="Calibri"/>
                <a:cs typeface="Calibri"/>
              </a:rPr>
              <a:t>.</a:t>
            </a:r>
            <a:endParaRPr lang="es-MX" sz="1800" b="1" kern="1200" dirty="0">
              <a:latin typeface="Museo Sans Condensed" panose="02000000000000000000" pitchFamily="2" charset="0"/>
              <a:ea typeface="Calibri"/>
              <a:cs typeface="Calibri"/>
            </a:endParaRPr>
          </a:p>
          <a:p>
            <a:pPr algn="just"/>
            <a:r>
              <a:rPr lang="es-MX" dirty="0">
                <a:latin typeface="Museo Sans Condensed" panose="02000000000000000000" pitchFamily="2" charset="0"/>
                <a:ea typeface="Calibri"/>
                <a:cs typeface="Calibri"/>
              </a:rPr>
              <a:t>Se realizó una clase de Zumba para la apertura.</a:t>
            </a:r>
          </a:p>
          <a:p>
            <a:pPr algn="just"/>
            <a:r>
              <a:rPr lang="es-MX" dirty="0">
                <a:latin typeface="Museo Sans Condensed" panose="02000000000000000000" pitchFamily="2" charset="0"/>
                <a:ea typeface="Calibri"/>
                <a:cs typeface="Calibri"/>
              </a:rPr>
              <a:t>Se consolidaron los documentos legales y horario del gimnasio de la sede del Archivo</a:t>
            </a:r>
          </a:p>
          <a:p>
            <a:pPr algn="ctr"/>
            <a:endParaRPr lang="es-ES" dirty="0">
              <a:latin typeface="Museo Sans Condensed" panose="02000000000000000000" pitchFamily="2" charset="0"/>
              <a:ea typeface="Calibri"/>
              <a:cs typeface="Calibri"/>
            </a:endParaRPr>
          </a:p>
        </p:txBody>
      </p:sp>
      <p:pic>
        <p:nvPicPr>
          <p:cNvPr id="5" name="Imagen 4" descr="Imagen que contiene Texto&#10;&#10;El contenido generado por IA puede ser incorrecto.">
            <a:extLst>
              <a:ext uri="{FF2B5EF4-FFF2-40B4-BE49-F238E27FC236}">
                <a16:creationId xmlns:a16="http://schemas.microsoft.com/office/drawing/2014/main" id="{C48B4191-8D2E-33F4-DE6B-69717EA7E852}"/>
              </a:ext>
            </a:extLst>
          </p:cNvPr>
          <p:cNvPicPr>
            <a:picLocks noChangeAspect="1"/>
          </p:cNvPicPr>
          <p:nvPr/>
        </p:nvPicPr>
        <p:blipFill>
          <a:blip r:embed="rId2"/>
          <a:srcRect t="-82" b="18885"/>
          <a:stretch>
            <a:fillRect/>
          </a:stretch>
        </p:blipFill>
        <p:spPr>
          <a:xfrm>
            <a:off x="5444936" y="4327718"/>
            <a:ext cx="6916030" cy="3745392"/>
          </a:xfrm>
          <a:prstGeom prst="rect">
            <a:avLst/>
          </a:prstGeom>
        </p:spPr>
      </p:pic>
    </p:spTree>
    <p:extLst>
      <p:ext uri="{BB962C8B-B14F-4D97-AF65-F5344CB8AC3E}">
        <p14:creationId xmlns:p14="http://schemas.microsoft.com/office/powerpoint/2010/main" val="674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773A-1D99-6223-379C-4CBF30751B44}"/>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33D32604-8529-E77D-C2E0-EBEF06BAB76D}"/>
              </a:ext>
            </a:extLst>
          </p:cNvPr>
          <p:cNvGrpSpPr/>
          <p:nvPr/>
        </p:nvGrpSpPr>
        <p:grpSpPr>
          <a:xfrm>
            <a:off x="1379993" y="2181644"/>
            <a:ext cx="13551038" cy="1678939"/>
            <a:chOff x="1116989" y="824310"/>
            <a:chExt cx="8057344" cy="895586"/>
          </a:xfrm>
          <a:solidFill>
            <a:schemeClr val="bg1">
              <a:lumMod val="95000"/>
            </a:schemeClr>
          </a:solidFill>
        </p:grpSpPr>
        <p:sp>
          <p:nvSpPr>
            <p:cNvPr id="7" name="CuadroTexto 6">
              <a:extLst>
                <a:ext uri="{FF2B5EF4-FFF2-40B4-BE49-F238E27FC236}">
                  <a16:creationId xmlns:a16="http://schemas.microsoft.com/office/drawing/2014/main" id="{6B19FF8B-FE1A-D6E0-E416-6AF3395B1524}"/>
                </a:ext>
              </a:extLst>
            </p:cNvPr>
            <p:cNvSpPr txBox="1"/>
            <p:nvPr/>
          </p:nvSpPr>
          <p:spPr>
            <a:xfrm>
              <a:off x="4319826" y="824310"/>
              <a:ext cx="4854507" cy="344769"/>
            </a:xfrm>
            <a:prstGeom prst="rect">
              <a:avLst/>
            </a:prstGeom>
            <a:noFill/>
          </p:spPr>
          <p:txBody>
            <a:bodyPr wrap="square" lIns="91440" tIns="45720" rIns="91440" bIns="45720"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3600" b="1" dirty="0">
                  <a:solidFill>
                    <a:srgbClr val="C00000"/>
                  </a:solidFill>
                  <a:latin typeface="Museo Sans Condensed" panose="02000000000000000000" pitchFamily="2" charset="0"/>
                  <a:ea typeface="Calibri"/>
                  <a:cs typeface="Calibri"/>
                </a:rPr>
                <a:t>Ambientes Laborales Inclusivos– ALI</a:t>
              </a:r>
              <a:endParaRPr lang="es-ES" dirty="0">
                <a:latin typeface="Museo Sans Condensed" panose="02000000000000000000" pitchFamily="2" charset="0"/>
              </a:endParaRPr>
            </a:p>
          </p:txBody>
        </p:sp>
        <p:sp>
          <p:nvSpPr>
            <p:cNvPr id="8" name="CuadroTexto 7">
              <a:extLst>
                <a:ext uri="{FF2B5EF4-FFF2-40B4-BE49-F238E27FC236}">
                  <a16:creationId xmlns:a16="http://schemas.microsoft.com/office/drawing/2014/main" id="{AF3A409D-EA24-E8BE-1E1C-856DA436CFB5}"/>
                </a:ext>
              </a:extLst>
            </p:cNvPr>
            <p:cNvSpPr txBox="1"/>
            <p:nvPr/>
          </p:nvSpPr>
          <p:spPr>
            <a:xfrm>
              <a:off x="1116989" y="1506468"/>
              <a:ext cx="7830113" cy="213428"/>
            </a:xfrm>
            <a:prstGeom prst="rect">
              <a:avLst/>
            </a:prstGeom>
            <a:noFill/>
          </p:spPr>
          <p:txBody>
            <a:bodyPr wrap="square" lIns="91440" tIns="45720" rIns="91440" bIns="45720" anchor="t">
              <a:spAutoFit/>
            </a:bodyPr>
            <a:lstStyle/>
            <a:p>
              <a:pPr marL="342900" indent="-342900" fontAlgn="base">
                <a:buFont typeface="Arial" panose="020B0604020202020204" pitchFamily="34" charset="0"/>
                <a:buChar char="•"/>
              </a:pPr>
              <a:endParaRPr lang="es-MX" sz="2000">
                <a:solidFill>
                  <a:prstClr val="black">
                    <a:lumMod val="65000"/>
                    <a:lumOff val="35000"/>
                  </a:prstClr>
                </a:solidFill>
                <a:latin typeface="Museo Sans Condensed" panose="02000000000000000000" pitchFamily="2" charset="0"/>
              </a:endParaRPr>
            </a:p>
          </p:txBody>
        </p:sp>
      </p:grpSp>
      <p:pic>
        <p:nvPicPr>
          <p:cNvPr id="13" name="Gráfico 12">
            <a:extLst>
              <a:ext uri="{FF2B5EF4-FFF2-40B4-BE49-F238E27FC236}">
                <a16:creationId xmlns:a16="http://schemas.microsoft.com/office/drawing/2014/main" id="{83729ADA-623E-7CD7-BC3A-71A3733B3B94}"/>
              </a:ext>
            </a:extLst>
          </p:cNvPr>
          <p:cNvPicPr>
            <a:picLocks noChangeAspect="1"/>
          </p:cNvPicPr>
          <p:nvPr/>
        </p:nvPicPr>
        <p:blipFill>
          <a:blip r:embed="rId2">
            <a:extLst>
              <a:ext uri="{96DAC541-7B7A-43D3-8B79-37D633B846F1}">
                <asvg:svgBlip xmlns:asvg="http://schemas.microsoft.com/office/drawing/2016/SVG/main" r:embed="rId3"/>
              </a:ext>
            </a:extLst>
          </a:blip>
          <a:srcRect l="20674"/>
          <a:stretch/>
        </p:blipFill>
        <p:spPr>
          <a:xfrm>
            <a:off x="9068419" y="4909835"/>
            <a:ext cx="4580313" cy="2051301"/>
          </a:xfrm>
          <a:prstGeom prst="rect">
            <a:avLst/>
          </a:prstGeom>
        </p:spPr>
      </p:pic>
      <p:sp>
        <p:nvSpPr>
          <p:cNvPr id="2" name="CuadroTexto 1">
            <a:extLst>
              <a:ext uri="{FF2B5EF4-FFF2-40B4-BE49-F238E27FC236}">
                <a16:creationId xmlns:a16="http://schemas.microsoft.com/office/drawing/2014/main" id="{39986D2C-450A-AC12-9353-EFE0889D081D}"/>
              </a:ext>
            </a:extLst>
          </p:cNvPr>
          <p:cNvSpPr txBox="1"/>
          <p:nvPr/>
        </p:nvSpPr>
        <p:spPr>
          <a:xfrm>
            <a:off x="8257071" y="3155509"/>
            <a:ext cx="62030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latin typeface="Museo Sans Condensed" panose="02000000000000000000" pitchFamily="2" charset="0"/>
                <a:ea typeface="Calibri"/>
                <a:cs typeface="Calibri"/>
              </a:rPr>
              <a:t>En el mes de febrero de 2026 se compartió a toda la comunidad institucional de la Secretaría General de la Alcaldía Mayor de Bogotá, D.C., el Informe de Resultados de la Encuesta de Ambientes Laborales Inclusivos 2025, instrumento que permitió identificar percepciones, avances y retos en materia de inclusión, diversidad y no discriminación en los entornos laborales del Distrito.</a:t>
            </a:r>
          </a:p>
        </p:txBody>
      </p:sp>
      <p:pic>
        <p:nvPicPr>
          <p:cNvPr id="5" name="Imagen 4" descr="Edificio con letrero en frente y tienda al lado&#10;&#10;El contenido generado por IA puede ser incorrecto.">
            <a:extLst>
              <a:ext uri="{FF2B5EF4-FFF2-40B4-BE49-F238E27FC236}">
                <a16:creationId xmlns:a16="http://schemas.microsoft.com/office/drawing/2014/main" id="{DADAAF81-0753-8D9C-5DB2-00AF65D19D14}"/>
              </a:ext>
            </a:extLst>
          </p:cNvPr>
          <p:cNvPicPr>
            <a:picLocks noChangeAspect="1"/>
          </p:cNvPicPr>
          <p:nvPr/>
        </p:nvPicPr>
        <p:blipFill>
          <a:blip r:embed="rId4"/>
          <a:stretch>
            <a:fillRect/>
          </a:stretch>
        </p:blipFill>
        <p:spPr>
          <a:xfrm>
            <a:off x="4828675" y="2974610"/>
            <a:ext cx="3184038" cy="4082247"/>
          </a:xfrm>
          <a:prstGeom prst="rect">
            <a:avLst/>
          </a:prstGeom>
        </p:spPr>
      </p:pic>
      <p:sp>
        <p:nvSpPr>
          <p:cNvPr id="6" name="Título 5">
            <a:extLst>
              <a:ext uri="{FF2B5EF4-FFF2-40B4-BE49-F238E27FC236}">
                <a16:creationId xmlns:a16="http://schemas.microsoft.com/office/drawing/2014/main" id="{3FEB678C-89E2-43F8-70C3-B037A4A1305F}"/>
              </a:ext>
            </a:extLst>
          </p:cNvPr>
          <p:cNvSpPr>
            <a:spLocks noGrp="1"/>
          </p:cNvSpPr>
          <p:nvPr>
            <p:ph type="title"/>
          </p:nvPr>
        </p:nvSpPr>
        <p:spPr>
          <a:xfrm>
            <a:off x="926433" y="1374696"/>
            <a:ext cx="2956456" cy="6484398"/>
          </a:xfrm>
        </p:spPr>
        <p:txBody>
          <a:bodyPr vert="horz" lIns="91440" tIns="45720" rIns="91440" bIns="45720" rtlCol="0" anchor="ctr">
            <a:normAutofit/>
          </a:bodyPr>
          <a:lstStyle/>
          <a:p>
            <a:pPr defTabSz="914400"/>
            <a:r>
              <a:rPr lang="es-ES" sz="4400" b="1" dirty="0">
                <a:latin typeface="Museo Sans Condensed 900"/>
              </a:rPr>
              <a:t>Eje 3</a:t>
            </a:r>
            <a:br>
              <a:rPr lang="es-ES" sz="4400" b="1" dirty="0">
                <a:latin typeface="Museo Sans Condensed 900"/>
              </a:rPr>
            </a:br>
            <a:r>
              <a:rPr lang="es-ES" sz="4400" b="1" dirty="0">
                <a:latin typeface="Museo Sans Condensed 900"/>
              </a:rPr>
              <a:t>Diversidad e inclusión</a:t>
            </a:r>
            <a:endParaRPr lang="es-ES" sz="4400" b="1" kern="1200" dirty="0">
              <a:latin typeface="Museo Sans Condensed 900" panose="02000000000000000000" pitchFamily="2" charset="0"/>
            </a:endParaRPr>
          </a:p>
        </p:txBody>
      </p:sp>
      <p:cxnSp>
        <p:nvCxnSpPr>
          <p:cNvPr id="9" name="Conector recto 8">
            <a:extLst>
              <a:ext uri="{FF2B5EF4-FFF2-40B4-BE49-F238E27FC236}">
                <a16:creationId xmlns:a16="http://schemas.microsoft.com/office/drawing/2014/main" id="{49F5B573-B0DA-360D-1004-5789F7088FE8}"/>
              </a:ext>
            </a:extLst>
          </p:cNvPr>
          <p:cNvCxnSpPr>
            <a:cxnSpLocks/>
          </p:cNvCxnSpPr>
          <p:nvPr/>
        </p:nvCxnSpPr>
        <p:spPr>
          <a:xfrm flipV="1">
            <a:off x="4024694" y="2410691"/>
            <a:ext cx="0" cy="5098473"/>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0" name="Google Shape;512;p35">
            <a:extLst>
              <a:ext uri="{FF2B5EF4-FFF2-40B4-BE49-F238E27FC236}">
                <a16:creationId xmlns:a16="http://schemas.microsoft.com/office/drawing/2014/main" id="{3AA15ABB-C6D4-63F6-0757-A3EE532B2DEE}"/>
              </a:ext>
            </a:extLst>
          </p:cNvPr>
          <p:cNvSpPr txBox="1">
            <a:spLocks/>
          </p:cNvSpPr>
          <p:nvPr/>
        </p:nvSpPr>
        <p:spPr>
          <a:xfrm>
            <a:off x="694881" y="1000983"/>
            <a:ext cx="11451626"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4000" b="1" dirty="0">
                <a:latin typeface="Museo Sans Condensed 900" panose="02000000000000000000" pitchFamily="2" charset="0"/>
              </a:rPr>
              <a:t>Fomento de la inclusión, la diversidad y la equidad</a:t>
            </a:r>
            <a:endParaRPr lang="es-CO" sz="4000" b="1" dirty="0">
              <a:latin typeface="Museo Sans Condensed 900" panose="02000000000000000000" pitchFamily="2" charset="0"/>
            </a:endParaRPr>
          </a:p>
        </p:txBody>
      </p:sp>
    </p:spTree>
    <p:extLst>
      <p:ext uri="{BB962C8B-B14F-4D97-AF65-F5344CB8AC3E}">
        <p14:creationId xmlns:p14="http://schemas.microsoft.com/office/powerpoint/2010/main" val="52779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55C2B237-4157-DFDA-4811-22CEB2CBC4C0}"/>
              </a:ext>
            </a:extLst>
          </p:cNvPr>
          <p:cNvSpPr txBox="1"/>
          <p:nvPr/>
        </p:nvSpPr>
        <p:spPr>
          <a:xfrm>
            <a:off x="3790200" y="2292784"/>
            <a:ext cx="11449878" cy="584775"/>
          </a:xfrm>
          <a:prstGeom prst="rect">
            <a:avLst/>
          </a:prstGeom>
          <a:noFill/>
        </p:spPr>
        <p:txBody>
          <a:bodyPr wrap="square" lIns="91440" tIns="45720" rIns="91440" bIns="45720" rtlCol="0" anchor="ctr">
            <a:spAutoFit/>
          </a:bodyPr>
          <a:lstStyle/>
          <a:p>
            <a:pPr lvl="0" algn="ctr">
              <a:defRPr/>
            </a:pPr>
            <a:r>
              <a:rPr lang="es-ES" sz="3200" b="1" dirty="0">
                <a:solidFill>
                  <a:srgbClr val="C00000"/>
                </a:solidFill>
                <a:latin typeface="Museo Sans Condensed 700" panose="02000000000000000000" pitchFamily="2" charset="77"/>
              </a:rPr>
              <a:t>Actividades de voluntariado y reconocimiento de nuestra ciudad</a:t>
            </a:r>
            <a:endParaRPr lang="es-MX" sz="3200" b="1" dirty="0">
              <a:solidFill>
                <a:srgbClr val="C00000"/>
              </a:solidFill>
              <a:latin typeface="Museo Sans Condensed 700" panose="02000000000000000000" pitchFamily="2" charset="77"/>
            </a:endParaRPr>
          </a:p>
        </p:txBody>
      </p:sp>
      <p:sp>
        <p:nvSpPr>
          <p:cNvPr id="29" name="CuadroTexto 28">
            <a:extLst>
              <a:ext uri="{FF2B5EF4-FFF2-40B4-BE49-F238E27FC236}">
                <a16:creationId xmlns:a16="http://schemas.microsoft.com/office/drawing/2014/main" id="{A85D5F01-B6B0-DD49-A09B-CE499B87AF52}"/>
              </a:ext>
            </a:extLst>
          </p:cNvPr>
          <p:cNvSpPr txBox="1"/>
          <p:nvPr/>
        </p:nvSpPr>
        <p:spPr>
          <a:xfrm>
            <a:off x="4166500" y="3377391"/>
            <a:ext cx="8524264" cy="3139321"/>
          </a:xfrm>
          <a:prstGeom prst="rect">
            <a:avLst/>
          </a:prstGeom>
          <a:noFill/>
        </p:spPr>
        <p:txBody>
          <a:bodyPr wrap="square" rtlCol="0">
            <a:spAutoFit/>
          </a:bodyPr>
          <a:lstStyle/>
          <a:p>
            <a:pPr algn="just"/>
            <a:r>
              <a:rPr lang="es-ES" dirty="0">
                <a:solidFill>
                  <a:schemeClr val="tx1">
                    <a:lumMod val="65000"/>
                    <a:lumOff val="35000"/>
                  </a:schemeClr>
                </a:solidFill>
                <a:latin typeface="Museo Sans Condensed"/>
              </a:rPr>
              <a:t>Se realizan actividades de voluntariado en alianza con otras Entidades del Distrito, Entidades no Gubernamentales, Asociaciones, entre otros, con el fin de incentivar los valores, el orgullo, el sentimiento de pertenencia, conocer, reconocer y apropiarse de nuestra ciudad generando nuevas relaciones en las servidoras y los servidores públicos, así como para mejorar el clima laboral y la cultura organizacional.</a:t>
            </a:r>
          </a:p>
          <a:p>
            <a:pPr algn="just"/>
            <a:endParaRPr lang="es-ES" dirty="0">
              <a:solidFill>
                <a:schemeClr val="tx1">
                  <a:lumMod val="65000"/>
                  <a:lumOff val="35000"/>
                </a:schemeClr>
              </a:solidFill>
              <a:latin typeface="Museo Sans Condensed"/>
            </a:endParaRPr>
          </a:p>
          <a:p>
            <a:pPr algn="just"/>
            <a:r>
              <a:rPr lang="es-ES" dirty="0">
                <a:solidFill>
                  <a:schemeClr val="tx1">
                    <a:lumMod val="65000"/>
                    <a:lumOff val="35000"/>
                  </a:schemeClr>
                </a:solidFill>
                <a:latin typeface="Museo Sans Condensed"/>
              </a:rPr>
              <a:t>En la vigencia 2026 se han realizado las siguientes actividades:</a:t>
            </a:r>
          </a:p>
          <a:p>
            <a:pPr algn="just"/>
            <a:endParaRPr lang="es-ES" dirty="0">
              <a:solidFill>
                <a:schemeClr val="tx1">
                  <a:lumMod val="65000"/>
                  <a:lumOff val="35000"/>
                </a:schemeClr>
              </a:solidFill>
              <a:latin typeface="Museo Sans Condensed"/>
            </a:endParaRPr>
          </a:p>
          <a:p>
            <a:pPr marL="342900" indent="-342900" algn="just">
              <a:buFont typeface="Wingdings" panose="05000000000000000000" pitchFamily="2" charset="2"/>
              <a:buChar char="v"/>
            </a:pPr>
            <a:r>
              <a:rPr lang="es-ES" dirty="0">
                <a:solidFill>
                  <a:schemeClr val="tx1">
                    <a:lumMod val="65000"/>
                    <a:lumOff val="35000"/>
                  </a:schemeClr>
                </a:solidFill>
                <a:latin typeface="Museo Sans Condensed"/>
              </a:rPr>
              <a:t>Febrero 13: Historias de Fantasmas en el Centro Histórico de Bogotá</a:t>
            </a:r>
          </a:p>
          <a:p>
            <a:pPr marL="342900" indent="-342900" algn="just">
              <a:buFont typeface="Wingdings" panose="05000000000000000000" pitchFamily="2" charset="2"/>
              <a:buChar char="v"/>
            </a:pPr>
            <a:r>
              <a:rPr lang="es-ES" dirty="0">
                <a:solidFill>
                  <a:schemeClr val="tx1">
                    <a:lumMod val="65000"/>
                    <a:lumOff val="35000"/>
                  </a:schemeClr>
                </a:solidFill>
                <a:latin typeface="Museo Sans Condensed"/>
              </a:rPr>
              <a:t>Febrero 27: Reconecto con la naturaleza, humedal Santa María del Lago</a:t>
            </a:r>
          </a:p>
          <a:p>
            <a:pPr marL="342900" indent="-342900" algn="just">
              <a:buFont typeface="Wingdings" panose="05000000000000000000" pitchFamily="2" charset="2"/>
              <a:buChar char="v"/>
            </a:pPr>
            <a:r>
              <a:rPr lang="es-ES" dirty="0">
                <a:solidFill>
                  <a:schemeClr val="tx1">
                    <a:lumMod val="65000"/>
                    <a:lumOff val="35000"/>
                  </a:schemeClr>
                </a:solidFill>
                <a:latin typeface="Museo Sans Condensed"/>
              </a:rPr>
              <a:t>Marzo 27: </a:t>
            </a:r>
            <a:r>
              <a:rPr lang="es-ES" dirty="0" err="1">
                <a:solidFill>
                  <a:schemeClr val="tx1">
                    <a:lumMod val="65000"/>
                    <a:lumOff val="35000"/>
                  </a:schemeClr>
                </a:solidFill>
                <a:latin typeface="Museo Sans Condensed"/>
              </a:rPr>
              <a:t>CuidArte</a:t>
            </a:r>
            <a:r>
              <a:rPr lang="es-ES" dirty="0">
                <a:solidFill>
                  <a:schemeClr val="tx1">
                    <a:lumMod val="65000"/>
                    <a:lumOff val="35000"/>
                  </a:schemeClr>
                </a:solidFill>
                <a:latin typeface="Museo Sans Condensed"/>
              </a:rPr>
              <a:t>, pinta, respira y florece, humedal Santa María del Lago</a:t>
            </a:r>
          </a:p>
        </p:txBody>
      </p:sp>
      <p:pic>
        <p:nvPicPr>
          <p:cNvPr id="5" name="Imagen 4">
            <a:extLst>
              <a:ext uri="{FF2B5EF4-FFF2-40B4-BE49-F238E27FC236}">
                <a16:creationId xmlns:a16="http://schemas.microsoft.com/office/drawing/2014/main" id="{CBC1FD05-7025-2A2C-506E-EA82ACFF2F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715" y="4855969"/>
            <a:ext cx="2430355" cy="3321485"/>
          </a:xfrm>
          <a:prstGeom prst="rect">
            <a:avLst/>
          </a:prstGeom>
        </p:spPr>
      </p:pic>
      <p:pic>
        <p:nvPicPr>
          <p:cNvPr id="8" name="Imagen 7">
            <a:extLst>
              <a:ext uri="{FF2B5EF4-FFF2-40B4-BE49-F238E27FC236}">
                <a16:creationId xmlns:a16="http://schemas.microsoft.com/office/drawing/2014/main" id="{C12D2BD3-8540-5216-E1CA-3798959BFD31}"/>
              </a:ext>
            </a:extLst>
          </p:cNvPr>
          <p:cNvPicPr>
            <a:picLocks noChangeAspect="1"/>
          </p:cNvPicPr>
          <p:nvPr/>
        </p:nvPicPr>
        <p:blipFill>
          <a:blip r:embed="rId3"/>
          <a:stretch>
            <a:fillRect/>
          </a:stretch>
        </p:blipFill>
        <p:spPr>
          <a:xfrm>
            <a:off x="13371070" y="4855969"/>
            <a:ext cx="1914992" cy="3321484"/>
          </a:xfrm>
          <a:prstGeom prst="rect">
            <a:avLst/>
          </a:prstGeom>
        </p:spPr>
      </p:pic>
      <p:cxnSp>
        <p:nvCxnSpPr>
          <p:cNvPr id="3" name="Conector recto 2">
            <a:extLst>
              <a:ext uri="{FF2B5EF4-FFF2-40B4-BE49-F238E27FC236}">
                <a16:creationId xmlns:a16="http://schemas.microsoft.com/office/drawing/2014/main" id="{EFA5CE10-7873-7EF6-8E6D-EC7941BB22E7}"/>
              </a:ext>
            </a:extLst>
          </p:cNvPr>
          <p:cNvCxnSpPr>
            <a:cxnSpLocks/>
          </p:cNvCxnSpPr>
          <p:nvPr/>
        </p:nvCxnSpPr>
        <p:spPr>
          <a:xfrm flipV="1">
            <a:off x="4024694" y="2092036"/>
            <a:ext cx="0" cy="5417128"/>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1" name="Título 5">
            <a:extLst>
              <a:ext uri="{FF2B5EF4-FFF2-40B4-BE49-F238E27FC236}">
                <a16:creationId xmlns:a16="http://schemas.microsoft.com/office/drawing/2014/main" id="{A41FE882-5A9D-735F-401E-78EA58A2EB49}"/>
              </a:ext>
            </a:extLst>
          </p:cNvPr>
          <p:cNvSpPr>
            <a:spLocks noGrp="1"/>
          </p:cNvSpPr>
          <p:nvPr>
            <p:ph type="title"/>
          </p:nvPr>
        </p:nvSpPr>
        <p:spPr>
          <a:xfrm>
            <a:off x="926433" y="1374696"/>
            <a:ext cx="2956456" cy="6484398"/>
          </a:xfrm>
        </p:spPr>
        <p:txBody>
          <a:bodyPr vert="horz" lIns="91440" tIns="45720" rIns="91440" bIns="45720" rtlCol="0" anchor="ctr">
            <a:normAutofit/>
          </a:bodyPr>
          <a:lstStyle/>
          <a:p>
            <a:pPr defTabSz="914400"/>
            <a:r>
              <a:rPr lang="es-ES" sz="4400" b="1" dirty="0">
                <a:latin typeface="Museo Sans Condensed 900"/>
              </a:rPr>
              <a:t>Eje 5</a:t>
            </a:r>
            <a:br>
              <a:rPr lang="es-ES" sz="4400" b="1" dirty="0">
                <a:latin typeface="Museo Sans Condensed 900"/>
              </a:rPr>
            </a:br>
            <a:r>
              <a:rPr lang="es-ES" sz="4400" b="1" dirty="0">
                <a:latin typeface="Museo Sans Condensed 900"/>
              </a:rPr>
              <a:t>Identidad y vocación por el servicio público</a:t>
            </a:r>
            <a:endParaRPr lang="es-ES" sz="4400" b="1" kern="1200" dirty="0">
              <a:latin typeface="Museo Sans Condensed 900" panose="02000000000000000000" pitchFamily="2" charset="0"/>
            </a:endParaRPr>
          </a:p>
        </p:txBody>
      </p:sp>
    </p:spTree>
    <p:extLst>
      <p:ext uri="{BB962C8B-B14F-4D97-AF65-F5344CB8AC3E}">
        <p14:creationId xmlns:p14="http://schemas.microsoft.com/office/powerpoint/2010/main" val="246744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867C2433-19BE-592D-B2D6-86B454FFBE9E}"/>
              </a:ext>
            </a:extLst>
          </p:cNvPr>
          <p:cNvGrpSpPr/>
          <p:nvPr/>
        </p:nvGrpSpPr>
        <p:grpSpPr>
          <a:xfrm>
            <a:off x="694881" y="2422872"/>
            <a:ext cx="9233812" cy="1812518"/>
            <a:chOff x="1474264" y="1578741"/>
            <a:chExt cx="5077087" cy="998434"/>
          </a:xfrm>
          <a:solidFill>
            <a:schemeClr val="bg1">
              <a:lumMod val="95000"/>
            </a:schemeClr>
          </a:solidFill>
        </p:grpSpPr>
        <p:sp>
          <p:nvSpPr>
            <p:cNvPr id="7" name="CuadroTexto 6">
              <a:extLst>
                <a:ext uri="{FF2B5EF4-FFF2-40B4-BE49-F238E27FC236}">
                  <a16:creationId xmlns:a16="http://schemas.microsoft.com/office/drawing/2014/main" id="{55C2B237-4157-DFDA-4811-22CEB2CBC4C0}"/>
                </a:ext>
              </a:extLst>
            </p:cNvPr>
            <p:cNvSpPr txBox="1"/>
            <p:nvPr/>
          </p:nvSpPr>
          <p:spPr>
            <a:xfrm>
              <a:off x="1474264" y="1578741"/>
              <a:ext cx="4967097" cy="59339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srgbClr val="C00000"/>
                  </a:solidFill>
                  <a:latin typeface="Museo Sans Condensed 700" panose="02000000000000000000" pitchFamily="2" charset="77"/>
                </a:rPr>
                <a:t>Ética e integridad en la Secretaría General </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3200" b="1" dirty="0">
                  <a:solidFill>
                    <a:srgbClr val="C00000"/>
                  </a:solidFill>
                  <a:latin typeface="Museo Sans Condensed 700" panose="02000000000000000000" pitchFamily="2" charset="77"/>
                </a:rPr>
                <a:t>de la Alcaldía Mayor de Bogotá</a:t>
              </a:r>
            </a:p>
          </p:txBody>
        </p:sp>
        <p:sp>
          <p:nvSpPr>
            <p:cNvPr id="8" name="CuadroTexto 7">
              <a:extLst>
                <a:ext uri="{FF2B5EF4-FFF2-40B4-BE49-F238E27FC236}">
                  <a16:creationId xmlns:a16="http://schemas.microsoft.com/office/drawing/2014/main" id="{3ECEBF2D-1167-D602-B5F4-2EDF2302CC05}"/>
                </a:ext>
              </a:extLst>
            </p:cNvPr>
            <p:cNvSpPr txBox="1"/>
            <p:nvPr/>
          </p:nvSpPr>
          <p:spPr>
            <a:xfrm>
              <a:off x="1584254" y="2043124"/>
              <a:ext cx="4967097" cy="534051"/>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 sz="2100" b="0" i="0" u="none" strike="noStrike" kern="1200" cap="none" spc="0" normalizeH="0" baseline="0" noProof="0" dirty="0">
                  <a:ln>
                    <a:noFill/>
                  </a:ln>
                  <a:solidFill>
                    <a:prstClr val="black">
                      <a:lumMod val="65000"/>
                      <a:lumOff val="35000"/>
                    </a:prstClr>
                  </a:solidFill>
                  <a:effectLst/>
                  <a:uLnTx/>
                  <a:uFillTx/>
                  <a:latin typeface="Museo Sans Condensed 500" panose="02000000000000000000" pitchFamily="2" charset="77"/>
                  <a:ea typeface="+mn-ea"/>
                  <a:cs typeface="+mn-cs"/>
                </a:rPr>
                <a:t>	</a:t>
              </a:r>
            </a:p>
            <a:p>
              <a:pPr algn="just">
                <a:defRPr/>
              </a:pPr>
              <a:r>
                <a:rPr lang="es-CO" dirty="0">
                  <a:solidFill>
                    <a:schemeClr val="tx1">
                      <a:lumMod val="65000"/>
                      <a:lumOff val="35000"/>
                    </a:schemeClr>
                  </a:solidFill>
                  <a:latin typeface="Museo Sans Condensed"/>
                </a:rPr>
                <a:t>La mejor manera de exaltar nuestros valores es siendo responsables con nuestro actuar en la Entidad. De tal forma para el 2026 se diseñó la siguiente estrategia</a:t>
              </a:r>
              <a:endParaRPr lang="es-ES" dirty="0">
                <a:solidFill>
                  <a:schemeClr val="tx1">
                    <a:lumMod val="65000"/>
                    <a:lumOff val="35000"/>
                  </a:schemeClr>
                </a:solidFill>
                <a:latin typeface="Museo Sans Condensed"/>
              </a:endParaRPr>
            </a:p>
          </p:txBody>
        </p:sp>
      </p:grpSp>
      <p:sp>
        <p:nvSpPr>
          <p:cNvPr id="3" name="Google Shape;512;p35">
            <a:extLst>
              <a:ext uri="{FF2B5EF4-FFF2-40B4-BE49-F238E27FC236}">
                <a16:creationId xmlns:a16="http://schemas.microsoft.com/office/drawing/2014/main" id="{8B8A06AA-05A6-8585-ED0D-951CC2AB9793}"/>
              </a:ext>
            </a:extLst>
          </p:cNvPr>
          <p:cNvSpPr txBox="1">
            <a:spLocks/>
          </p:cNvSpPr>
          <p:nvPr/>
        </p:nvSpPr>
        <p:spPr>
          <a:xfrm>
            <a:off x="595490" y="1000983"/>
            <a:ext cx="11033293"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3600" b="1" dirty="0">
                <a:latin typeface="Museo Sans Condensed 900" panose="02000000000000000000" pitchFamily="2" charset="0"/>
              </a:rPr>
              <a:t>Fomento del sentido de pertenencia y vocación por el servicio público</a:t>
            </a:r>
            <a:endParaRPr lang="es-CO" sz="3600" b="1" dirty="0">
              <a:latin typeface="Museo Sans Condensed 900" panose="02000000000000000000" pitchFamily="2" charset="0"/>
            </a:endParaRPr>
          </a:p>
        </p:txBody>
      </p:sp>
      <p:graphicFrame>
        <p:nvGraphicFramePr>
          <p:cNvPr id="2" name="Diagrama 1">
            <a:extLst>
              <a:ext uri="{FF2B5EF4-FFF2-40B4-BE49-F238E27FC236}">
                <a16:creationId xmlns:a16="http://schemas.microsoft.com/office/drawing/2014/main" id="{A58CCCE2-1AE1-87E1-F8C7-3E76EE676D3A}"/>
              </a:ext>
            </a:extLst>
          </p:cNvPr>
          <p:cNvGraphicFramePr/>
          <p:nvPr>
            <p:extLst>
              <p:ext uri="{D42A27DB-BD31-4B8C-83A1-F6EECF244321}">
                <p14:modId xmlns:p14="http://schemas.microsoft.com/office/powerpoint/2010/main" val="1906207047"/>
              </p:ext>
            </p:extLst>
          </p:nvPr>
        </p:nvGraphicFramePr>
        <p:xfrm>
          <a:off x="1774848" y="4258398"/>
          <a:ext cx="7273917" cy="4070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5">
            <a:extLst>
              <a:ext uri="{FF2B5EF4-FFF2-40B4-BE49-F238E27FC236}">
                <a16:creationId xmlns:a16="http://schemas.microsoft.com/office/drawing/2014/main" id="{6927E73D-670B-7AC0-B836-85805A4AEE6C}"/>
              </a:ext>
            </a:extLst>
          </p:cNvPr>
          <p:cNvCxnSpPr>
            <a:cxnSpLocks/>
          </p:cNvCxnSpPr>
          <p:nvPr/>
        </p:nvCxnSpPr>
        <p:spPr>
          <a:xfrm flipV="1">
            <a:off x="10421641" y="2235697"/>
            <a:ext cx="0" cy="560923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11" name="CuadroTexto 10">
            <a:extLst>
              <a:ext uri="{FF2B5EF4-FFF2-40B4-BE49-F238E27FC236}">
                <a16:creationId xmlns:a16="http://schemas.microsoft.com/office/drawing/2014/main" id="{1C991637-5C7C-4210-9D89-41F8B1312613}"/>
              </a:ext>
            </a:extLst>
          </p:cNvPr>
          <p:cNvSpPr txBox="1"/>
          <p:nvPr/>
        </p:nvSpPr>
        <p:spPr>
          <a:xfrm>
            <a:off x="10937818" y="2454989"/>
            <a:ext cx="4230604" cy="2585323"/>
          </a:xfrm>
          <a:prstGeom prst="rect">
            <a:avLst/>
          </a:prstGeom>
          <a:noFill/>
        </p:spPr>
        <p:txBody>
          <a:bodyPr wrap="square">
            <a:spAutoFit/>
          </a:bodyPr>
          <a:lstStyle/>
          <a:p>
            <a:r>
              <a:rPr lang="es-CO" dirty="0">
                <a:solidFill>
                  <a:schemeClr val="tx1">
                    <a:lumMod val="65000"/>
                    <a:lumOff val="35000"/>
                  </a:schemeClr>
                </a:solidFill>
                <a:latin typeface="Museo Sans Condensed"/>
              </a:rPr>
              <a:t>Al finalizar este informe se han ejecutado dos actividades, que incluyen colección de valores, así:</a:t>
            </a:r>
          </a:p>
          <a:p>
            <a:endParaRPr lang="es-CO" dirty="0">
              <a:solidFill>
                <a:schemeClr val="tx1">
                  <a:lumMod val="65000"/>
                  <a:lumOff val="35000"/>
                </a:schemeClr>
              </a:solidFill>
              <a:latin typeface="Museo Sans Condensed"/>
            </a:endParaRPr>
          </a:p>
          <a:p>
            <a:pPr marL="285750" indent="-285750">
              <a:buFontTx/>
              <a:buChar char="-"/>
            </a:pPr>
            <a:r>
              <a:rPr lang="es-CO" dirty="0">
                <a:solidFill>
                  <a:schemeClr val="tx1">
                    <a:lumMod val="65000"/>
                    <a:lumOff val="35000"/>
                  </a:schemeClr>
                </a:solidFill>
                <a:latin typeface="Museo Sans Condensed"/>
              </a:rPr>
              <a:t>Compromiso: Viernes 15 de marzo – Visita Museo Casa Quinta de Bolívar</a:t>
            </a:r>
          </a:p>
          <a:p>
            <a:pPr marL="285750" indent="-285750">
              <a:buFontTx/>
              <a:buChar char="-"/>
            </a:pPr>
            <a:endParaRPr lang="es-CO" dirty="0">
              <a:solidFill>
                <a:schemeClr val="tx1">
                  <a:lumMod val="65000"/>
                  <a:lumOff val="35000"/>
                </a:schemeClr>
              </a:solidFill>
              <a:latin typeface="Museo Sans Condensed"/>
            </a:endParaRPr>
          </a:p>
          <a:p>
            <a:pPr marL="285750" indent="-285750">
              <a:buFontTx/>
              <a:buChar char="-"/>
            </a:pPr>
            <a:r>
              <a:rPr lang="es-CO" dirty="0">
                <a:solidFill>
                  <a:schemeClr val="tx1">
                    <a:lumMod val="65000"/>
                    <a:lumOff val="35000"/>
                  </a:schemeClr>
                </a:solidFill>
                <a:latin typeface="Museo Sans Condensed"/>
              </a:rPr>
              <a:t>Respeto: Viernes 25 de marzo – </a:t>
            </a:r>
            <a:r>
              <a:rPr lang="es-CO" dirty="0" err="1">
                <a:solidFill>
                  <a:schemeClr val="tx1">
                    <a:lumMod val="65000"/>
                    <a:lumOff val="35000"/>
                  </a:schemeClr>
                </a:solidFill>
                <a:latin typeface="Museo Sans Condensed"/>
              </a:rPr>
              <a:t>CuidArte</a:t>
            </a:r>
            <a:r>
              <a:rPr lang="es-CO" dirty="0">
                <a:solidFill>
                  <a:schemeClr val="tx1">
                    <a:lumMod val="65000"/>
                    <a:lumOff val="35000"/>
                  </a:schemeClr>
                </a:solidFill>
                <a:latin typeface="Museo Sans Condensed"/>
              </a:rPr>
              <a:t>, pinta, respira y florece.</a:t>
            </a:r>
            <a:endParaRPr lang="es-CO" dirty="0"/>
          </a:p>
        </p:txBody>
      </p:sp>
      <p:pic>
        <p:nvPicPr>
          <p:cNvPr id="14" name="Imagen 13">
            <a:extLst>
              <a:ext uri="{FF2B5EF4-FFF2-40B4-BE49-F238E27FC236}">
                <a16:creationId xmlns:a16="http://schemas.microsoft.com/office/drawing/2014/main" id="{04C16B80-C79D-2FC2-B47E-735E843248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3531" y="5460291"/>
            <a:ext cx="2093486" cy="1434312"/>
          </a:xfrm>
          <a:prstGeom prst="rect">
            <a:avLst/>
          </a:prstGeom>
        </p:spPr>
      </p:pic>
      <p:pic>
        <p:nvPicPr>
          <p:cNvPr id="16" name="Imagen 15">
            <a:extLst>
              <a:ext uri="{FF2B5EF4-FFF2-40B4-BE49-F238E27FC236}">
                <a16:creationId xmlns:a16="http://schemas.microsoft.com/office/drawing/2014/main" id="{6114F2C3-8B35-D3F0-8A03-E8A36498BC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9744" y="5460291"/>
            <a:ext cx="1933969" cy="1434312"/>
          </a:xfrm>
          <a:prstGeom prst="rect">
            <a:avLst/>
          </a:prstGeom>
        </p:spPr>
      </p:pic>
    </p:spTree>
    <p:extLst>
      <p:ext uri="{BB962C8B-B14F-4D97-AF65-F5344CB8AC3E}">
        <p14:creationId xmlns:p14="http://schemas.microsoft.com/office/powerpoint/2010/main" val="425313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A460-A423-68AA-5086-DF4031BABD50}"/>
            </a:ext>
          </a:extLst>
        </p:cNvPr>
        <p:cNvGrpSpPr/>
        <p:nvPr/>
      </p:nvGrpSpPr>
      <p:grpSpPr>
        <a:xfrm>
          <a:off x="0" y="0"/>
          <a:ext cx="0" cy="0"/>
          <a:chOff x="0" y="0"/>
          <a:chExt cx="0" cy="0"/>
        </a:xfrm>
      </p:grpSpPr>
      <p:sp>
        <p:nvSpPr>
          <p:cNvPr id="4" name="Título 5">
            <a:extLst>
              <a:ext uri="{FF2B5EF4-FFF2-40B4-BE49-F238E27FC236}">
                <a16:creationId xmlns:a16="http://schemas.microsoft.com/office/drawing/2014/main" id="{FE749383-6E29-68EE-AD11-86EBC0FE07BC}"/>
              </a:ext>
            </a:extLst>
          </p:cNvPr>
          <p:cNvSpPr>
            <a:spLocks noGrp="1"/>
          </p:cNvSpPr>
          <p:nvPr>
            <p:ph type="title"/>
          </p:nvPr>
        </p:nvSpPr>
        <p:spPr>
          <a:xfrm>
            <a:off x="926433" y="1374696"/>
            <a:ext cx="2956456" cy="6484398"/>
          </a:xfrm>
        </p:spPr>
        <p:txBody>
          <a:bodyPr vert="horz" lIns="91440" tIns="45720" rIns="91440" bIns="45720" rtlCol="0" anchor="ctr">
            <a:normAutofit/>
          </a:bodyPr>
          <a:lstStyle/>
          <a:p>
            <a:pPr defTabSz="914400"/>
            <a:r>
              <a:rPr lang="es-ES" sz="4400" b="1" dirty="0">
                <a:latin typeface="Museo Sans Condensed 900"/>
              </a:rPr>
              <a:t>Eje 1 </a:t>
            </a:r>
            <a:br>
              <a:rPr lang="es-ES" sz="4400" b="1" dirty="0">
                <a:latin typeface="Museo Sans Condensed 900"/>
              </a:rPr>
            </a:br>
            <a:r>
              <a:rPr lang="es-ES" sz="4400" b="1" dirty="0">
                <a:latin typeface="Museo Sans Condensed 900"/>
              </a:rPr>
              <a:t>Equilibrio psicosocial</a:t>
            </a:r>
            <a:endParaRPr lang="es-ES" sz="4400" b="1" kern="1200" dirty="0">
              <a:latin typeface="Museo Sans Condensed 900" panose="02000000000000000000" pitchFamily="2" charset="0"/>
            </a:endParaRPr>
          </a:p>
        </p:txBody>
      </p:sp>
      <p:cxnSp>
        <p:nvCxnSpPr>
          <p:cNvPr id="8" name="Conector recto 7">
            <a:extLst>
              <a:ext uri="{FF2B5EF4-FFF2-40B4-BE49-F238E27FC236}">
                <a16:creationId xmlns:a16="http://schemas.microsoft.com/office/drawing/2014/main" id="{13FC0660-2307-798C-BAD3-762E589D9051}"/>
              </a:ext>
            </a:extLst>
          </p:cNvPr>
          <p:cNvCxnSpPr>
            <a:cxnSpLocks/>
          </p:cNvCxnSpPr>
          <p:nvPr/>
        </p:nvCxnSpPr>
        <p:spPr>
          <a:xfrm flipV="1">
            <a:off x="4024694" y="1309615"/>
            <a:ext cx="0" cy="646496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3" name="CuadroTexto 2">
            <a:extLst>
              <a:ext uri="{FF2B5EF4-FFF2-40B4-BE49-F238E27FC236}">
                <a16:creationId xmlns:a16="http://schemas.microsoft.com/office/drawing/2014/main" id="{17F78E7B-66BD-249D-D2AC-5AEB3A3A8DF7}"/>
              </a:ext>
            </a:extLst>
          </p:cNvPr>
          <p:cNvSpPr txBox="1"/>
          <p:nvPr/>
        </p:nvSpPr>
        <p:spPr>
          <a:xfrm>
            <a:off x="5128764" y="1803950"/>
            <a:ext cx="7920037"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4400" b="1" dirty="0">
                <a:solidFill>
                  <a:srgbClr val="C00000"/>
                </a:solidFill>
                <a:latin typeface="Museo Sans Condensed" panose="02000000000000000000" pitchFamily="2" charset="0"/>
                <a:ea typeface="Calibri"/>
                <a:cs typeface="Calibri"/>
              </a:rPr>
              <a:t>Programa de Liderazgo Transformaci</a:t>
            </a:r>
            <a:r>
              <a:rPr lang="es-CO" sz="4400" b="1">
                <a:solidFill>
                  <a:srgbClr val="C00000"/>
                </a:solidFill>
                <a:latin typeface="Museo Sans Condensed" panose="02000000000000000000" pitchFamily="2" charset="0"/>
                <a:ea typeface="Calibri"/>
                <a:cs typeface="Calibri"/>
              </a:rPr>
              <a:t>onal</a:t>
            </a:r>
            <a:endParaRPr lang="es-CO" sz="4400" b="1" kern="1200" spc="0" baseline="0">
              <a:solidFill>
                <a:srgbClr val="C00000"/>
              </a:solidFill>
              <a:latin typeface="Museo Sans Condensed" panose="02000000000000000000" pitchFamily="2" charset="0"/>
              <a:ea typeface="Calibri"/>
              <a:cs typeface="Calibri"/>
            </a:endParaRPr>
          </a:p>
          <a:p>
            <a:pPr algn="ctr"/>
            <a:endParaRPr lang="es-ES">
              <a:solidFill>
                <a:srgbClr val="C00000"/>
              </a:solidFill>
              <a:latin typeface="Museo Sans Condensed" panose="02000000000000000000" pitchFamily="2" charset="0"/>
              <a:ea typeface="Calibri"/>
              <a:cs typeface="Calibri"/>
            </a:endParaRPr>
          </a:p>
        </p:txBody>
      </p:sp>
      <p:sp>
        <p:nvSpPr>
          <p:cNvPr id="9" name="CuadroTexto 8">
            <a:extLst>
              <a:ext uri="{FF2B5EF4-FFF2-40B4-BE49-F238E27FC236}">
                <a16:creationId xmlns:a16="http://schemas.microsoft.com/office/drawing/2014/main" id="{298D6DC3-7B76-4209-9086-5DC5052391F9}"/>
              </a:ext>
            </a:extLst>
          </p:cNvPr>
          <p:cNvSpPr txBox="1"/>
          <p:nvPr/>
        </p:nvSpPr>
        <p:spPr>
          <a:xfrm>
            <a:off x="5128764" y="3250844"/>
            <a:ext cx="87578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dirty="0">
                <a:latin typeface="Museo Sans Condensed" panose="02000000000000000000" pitchFamily="2" charset="0"/>
                <a:ea typeface="Calibri"/>
                <a:cs typeface="Calibri"/>
              </a:rPr>
              <a:t>Se llevo a cabo el programa, divido en dos sesiones los días 21 de febrero y 9 de marzo con un total de </a:t>
            </a:r>
            <a:r>
              <a:rPr lang="es-MX" b="1" dirty="0">
                <a:solidFill>
                  <a:srgbClr val="C00000"/>
                </a:solidFill>
                <a:latin typeface="Museo Sans Condensed" panose="02000000000000000000" pitchFamily="2" charset="0"/>
                <a:ea typeface="Calibri"/>
                <a:cs typeface="Calibri"/>
              </a:rPr>
              <a:t>30 participantes</a:t>
            </a:r>
            <a:r>
              <a:rPr lang="es-MX" dirty="0">
                <a:latin typeface="Museo Sans Condensed" panose="02000000000000000000" pitchFamily="2" charset="0"/>
                <a:ea typeface="Calibri"/>
                <a:cs typeface="Calibri"/>
              </a:rPr>
              <a:t>.</a:t>
            </a:r>
          </a:p>
          <a:p>
            <a:pPr algn="ctr"/>
            <a:endParaRPr lang="es-ES" dirty="0">
              <a:latin typeface="Museo Sans Condensed" panose="02000000000000000000" pitchFamily="2" charset="0"/>
              <a:ea typeface="Calibri"/>
              <a:cs typeface="Calibri"/>
            </a:endParaRPr>
          </a:p>
        </p:txBody>
      </p:sp>
      <p:pic>
        <p:nvPicPr>
          <p:cNvPr id="10" name="Imagen 9" descr="Un grupo de personas en un salón&#10;&#10;El contenido generado por IA puede ser incorrecto.">
            <a:extLst>
              <a:ext uri="{FF2B5EF4-FFF2-40B4-BE49-F238E27FC236}">
                <a16:creationId xmlns:a16="http://schemas.microsoft.com/office/drawing/2014/main" id="{ACE8662A-6382-44F6-B836-7005A6D3FFB2}"/>
              </a:ext>
            </a:extLst>
          </p:cNvPr>
          <p:cNvPicPr>
            <a:picLocks noChangeAspect="1"/>
          </p:cNvPicPr>
          <p:nvPr/>
        </p:nvPicPr>
        <p:blipFill>
          <a:blip r:embed="rId2"/>
          <a:stretch>
            <a:fillRect/>
          </a:stretch>
        </p:blipFill>
        <p:spPr>
          <a:xfrm>
            <a:off x="5131290" y="4237109"/>
            <a:ext cx="8760104" cy="3342340"/>
          </a:xfrm>
          <a:prstGeom prst="rect">
            <a:avLst/>
          </a:prstGeom>
        </p:spPr>
      </p:pic>
    </p:spTree>
    <p:extLst>
      <p:ext uri="{BB962C8B-B14F-4D97-AF65-F5344CB8AC3E}">
        <p14:creationId xmlns:p14="http://schemas.microsoft.com/office/powerpoint/2010/main" val="92695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38A8E-C329-2565-640B-F7B6AB7FCECF}"/>
            </a:ext>
          </a:extLst>
        </p:cNvPr>
        <p:cNvGrpSpPr/>
        <p:nvPr/>
      </p:nvGrpSpPr>
      <p:grpSpPr>
        <a:xfrm>
          <a:off x="0" y="0"/>
          <a:ext cx="0" cy="0"/>
          <a:chOff x="0" y="0"/>
          <a:chExt cx="0" cy="0"/>
        </a:xfrm>
      </p:grpSpPr>
      <p:grpSp>
        <p:nvGrpSpPr>
          <p:cNvPr id="12" name="Grupo 11">
            <a:extLst>
              <a:ext uri="{FF2B5EF4-FFF2-40B4-BE49-F238E27FC236}">
                <a16:creationId xmlns:a16="http://schemas.microsoft.com/office/drawing/2014/main" id="{F11A0960-05D8-3F42-29BC-C365DDE9EFC6}"/>
              </a:ext>
            </a:extLst>
          </p:cNvPr>
          <p:cNvGrpSpPr/>
          <p:nvPr/>
        </p:nvGrpSpPr>
        <p:grpSpPr>
          <a:xfrm>
            <a:off x="1456840" y="2517313"/>
            <a:ext cx="12267913" cy="5996865"/>
            <a:chOff x="-1156352" y="1451245"/>
            <a:chExt cx="9423153" cy="2828442"/>
          </a:xfrm>
          <a:noFill/>
        </p:grpSpPr>
        <p:sp>
          <p:nvSpPr>
            <p:cNvPr id="13" name="Rectángulo 12">
              <a:extLst>
                <a:ext uri="{FF2B5EF4-FFF2-40B4-BE49-F238E27FC236}">
                  <a16:creationId xmlns:a16="http://schemas.microsoft.com/office/drawing/2014/main" id="{E6590CF9-9D31-6124-8E0E-65301F7292F1}"/>
                </a:ext>
              </a:extLst>
            </p:cNvPr>
            <p:cNvSpPr/>
            <p:nvPr/>
          </p:nvSpPr>
          <p:spPr>
            <a:xfrm>
              <a:off x="1175361" y="1757597"/>
              <a:ext cx="6828608" cy="2522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2CC4794C-5981-2DB0-3B36-C42BF65E2D4A}"/>
                </a:ext>
              </a:extLst>
            </p:cNvPr>
            <p:cNvSpPr txBox="1"/>
            <p:nvPr/>
          </p:nvSpPr>
          <p:spPr>
            <a:xfrm>
              <a:off x="-1156352" y="1451245"/>
              <a:ext cx="9423153" cy="304844"/>
            </a:xfrm>
            <a:prstGeom prst="rect">
              <a:avLst/>
            </a:prstGeom>
            <a:grp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600" b="1" dirty="0">
                  <a:solidFill>
                    <a:srgbClr val="C00000"/>
                  </a:solidFill>
                  <a:latin typeface="Museo Sans Condensed 700" panose="02000000000000000000" pitchFamily="2" charset="77"/>
                </a:rPr>
                <a:t>Reconocimiento por tiempo de servicio</a:t>
              </a:r>
            </a:p>
          </p:txBody>
        </p:sp>
      </p:grpSp>
      <p:sp>
        <p:nvSpPr>
          <p:cNvPr id="17" name="CuadroTexto 16">
            <a:extLst>
              <a:ext uri="{FF2B5EF4-FFF2-40B4-BE49-F238E27FC236}">
                <a16:creationId xmlns:a16="http://schemas.microsoft.com/office/drawing/2014/main" id="{6C73EED4-CB14-9453-9F39-0989B2758A0D}"/>
              </a:ext>
            </a:extLst>
          </p:cNvPr>
          <p:cNvSpPr txBox="1"/>
          <p:nvPr/>
        </p:nvSpPr>
        <p:spPr>
          <a:xfrm>
            <a:off x="1456839" y="3166841"/>
            <a:ext cx="1289458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dirty="0">
                <a:solidFill>
                  <a:schemeClr val="tx1">
                    <a:lumMod val="65000"/>
                    <a:lumOff val="35000"/>
                  </a:schemeClr>
                </a:solidFill>
                <a:latin typeface="Museo Sans Condensed"/>
              </a:rPr>
              <a:t>Con el propósito de reconocer laboralmente el esfuerzo, trabajo positivo y constancia en el trabajo; se le enviará a cada servidor(a) una tarjeta virtual de reconocimiento por año laboral continuo en la entidad, promoviendo de esta manera se energía, eficiencia y la gratitud por la determinación y esmero diario. </a:t>
            </a:r>
            <a:r>
              <a:rPr lang="es-MX" b="1" dirty="0">
                <a:solidFill>
                  <a:srgbClr val="C00000"/>
                </a:solidFill>
                <a:latin typeface="Museo Sans Condensed"/>
              </a:rPr>
              <a:t>En el primer trimestre se enviaron 99 tarjetas.</a:t>
            </a:r>
          </a:p>
          <a:p>
            <a:pPr algn="just"/>
            <a:endParaRPr lang="es-MX" dirty="0">
              <a:solidFill>
                <a:schemeClr val="tx1">
                  <a:lumMod val="65000"/>
                  <a:lumOff val="35000"/>
                </a:schemeClr>
              </a:solidFill>
              <a:latin typeface="Museo Sans Condensed"/>
            </a:endParaRPr>
          </a:p>
          <a:p>
            <a:pPr algn="just"/>
            <a:r>
              <a:rPr lang="es-MX" dirty="0">
                <a:solidFill>
                  <a:schemeClr val="tx1">
                    <a:lumMod val="65000"/>
                    <a:lumOff val="35000"/>
                  </a:schemeClr>
                </a:solidFill>
                <a:latin typeface="Museo Sans Condensed"/>
              </a:rPr>
              <a:t>De igual forma, se reconoce a los servidores que cumplen 5, 10, 15, 20 años y más, un descanso remunerado, así:</a:t>
            </a: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endParaRPr lang="es-MX" sz="2200" dirty="0">
              <a:solidFill>
                <a:prstClr val="black">
                  <a:lumMod val="65000"/>
                  <a:lumOff val="35000"/>
                </a:prstClr>
              </a:solidFill>
              <a:ea typeface="+mn-lt"/>
              <a:cs typeface="+mn-lt"/>
            </a:endParaRPr>
          </a:p>
          <a:p>
            <a:pPr algn="just"/>
            <a:r>
              <a:rPr lang="es-MX" dirty="0">
                <a:solidFill>
                  <a:schemeClr val="tx1">
                    <a:lumMod val="65000"/>
                    <a:lumOff val="35000"/>
                  </a:schemeClr>
                </a:solidFill>
                <a:latin typeface="Museo Sans Condensed"/>
              </a:rPr>
              <a:t>Es así, que en el primer trimestre de 2026, un total de </a:t>
            </a:r>
            <a:r>
              <a:rPr lang="es-MX" b="1" dirty="0">
                <a:solidFill>
                  <a:srgbClr val="C00000"/>
                </a:solidFill>
                <a:latin typeface="Museo Sans Condensed"/>
              </a:rPr>
              <a:t>40 servidores </a:t>
            </a:r>
            <a:r>
              <a:rPr lang="es-MX" dirty="0">
                <a:solidFill>
                  <a:schemeClr val="tx1">
                    <a:lumMod val="65000"/>
                    <a:lumOff val="35000"/>
                  </a:schemeClr>
                </a:solidFill>
                <a:latin typeface="Museo Sans Condensed"/>
              </a:rPr>
              <a:t>disfrutaron de este beneficio.</a:t>
            </a:r>
            <a:endParaRPr lang="en-US" dirty="0">
              <a:solidFill>
                <a:schemeClr val="tx1">
                  <a:lumMod val="65000"/>
                  <a:lumOff val="35000"/>
                </a:schemeClr>
              </a:solidFill>
              <a:latin typeface="Museo Sans Condensed"/>
            </a:endParaRPr>
          </a:p>
        </p:txBody>
      </p:sp>
      <p:pic>
        <p:nvPicPr>
          <p:cNvPr id="19" name="Imagen 18">
            <a:extLst>
              <a:ext uri="{FF2B5EF4-FFF2-40B4-BE49-F238E27FC236}">
                <a16:creationId xmlns:a16="http://schemas.microsoft.com/office/drawing/2014/main" id="{F575720B-EB6C-F719-1BE4-A5B46536F1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210" y="4733603"/>
            <a:ext cx="9545053" cy="2213811"/>
          </a:xfrm>
          <a:prstGeom prst="rect">
            <a:avLst/>
          </a:prstGeom>
          <a:noFill/>
          <a:ln>
            <a:solidFill>
              <a:schemeClr val="tx1"/>
            </a:solidFill>
          </a:ln>
        </p:spPr>
      </p:pic>
      <p:pic>
        <p:nvPicPr>
          <p:cNvPr id="3074" name="Picture 2" descr="Frases de aniversario laboral que celebran cada trayectoria profesional -  Pensador">
            <a:extLst>
              <a:ext uri="{FF2B5EF4-FFF2-40B4-BE49-F238E27FC236}">
                <a16:creationId xmlns:a16="http://schemas.microsoft.com/office/drawing/2014/main" id="{37A8AD24-78CD-3F7F-B50C-D1C1E93D72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1488" y="4733602"/>
            <a:ext cx="2951748" cy="2213811"/>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512;p35">
            <a:extLst>
              <a:ext uri="{FF2B5EF4-FFF2-40B4-BE49-F238E27FC236}">
                <a16:creationId xmlns:a16="http://schemas.microsoft.com/office/drawing/2014/main" id="{242B7EE6-EE3E-390D-32CF-9DD6B065BAF3}"/>
              </a:ext>
            </a:extLst>
          </p:cNvPr>
          <p:cNvSpPr txBox="1">
            <a:spLocks/>
          </p:cNvSpPr>
          <p:nvPr/>
        </p:nvSpPr>
        <p:spPr>
          <a:xfrm>
            <a:off x="595490" y="1000983"/>
            <a:ext cx="11033293" cy="1034027"/>
          </a:xfrm>
          <a:prstGeom prst="rect">
            <a:avLst/>
          </a:prstGeom>
        </p:spPr>
        <p:txBody>
          <a:bodyPr spcFirstLastPara="1" vert="horz" wrap="square" lIns="91425" tIns="91425" rIns="91425" bIns="91425" rtlCol="0" anchor="ctr" anchorCtr="0">
            <a:no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spcBef>
                <a:spcPts val="0"/>
              </a:spcBef>
              <a:buClr>
                <a:schemeClr val="dk1"/>
              </a:buClr>
              <a:buSzPts val="1100"/>
              <a:buFont typeface="Arial"/>
              <a:buNone/>
            </a:pPr>
            <a:r>
              <a:rPr lang="es-MX" sz="3600" b="1" dirty="0">
                <a:latin typeface="Museo Sans Condensed 900" panose="02000000000000000000" pitchFamily="2" charset="0"/>
              </a:rPr>
              <a:t>Fomento del sentido de pertenencia y vocación por el servicio público</a:t>
            </a:r>
            <a:endParaRPr lang="es-CO" sz="3600" b="1" dirty="0">
              <a:latin typeface="Museo Sans Condensed 900" panose="02000000000000000000" pitchFamily="2" charset="0"/>
            </a:endParaRPr>
          </a:p>
        </p:txBody>
      </p:sp>
    </p:spTree>
    <p:extLst>
      <p:ext uri="{BB962C8B-B14F-4D97-AF65-F5344CB8AC3E}">
        <p14:creationId xmlns:p14="http://schemas.microsoft.com/office/powerpoint/2010/main" val="205700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38A8E-C329-2565-640B-F7B6AB7FCECF}"/>
            </a:ext>
          </a:extLst>
        </p:cNvPr>
        <p:cNvGrpSpPr/>
        <p:nvPr/>
      </p:nvGrpSpPr>
      <p:grpSpPr>
        <a:xfrm>
          <a:off x="0" y="0"/>
          <a:ext cx="0" cy="0"/>
          <a:chOff x="0" y="0"/>
          <a:chExt cx="0" cy="0"/>
        </a:xfrm>
      </p:grpSpPr>
      <p:grpSp>
        <p:nvGrpSpPr>
          <p:cNvPr id="12" name="Grupo 11">
            <a:extLst>
              <a:ext uri="{FF2B5EF4-FFF2-40B4-BE49-F238E27FC236}">
                <a16:creationId xmlns:a16="http://schemas.microsoft.com/office/drawing/2014/main" id="{F11A0960-05D8-3F42-29BC-C365DDE9EFC6}"/>
              </a:ext>
            </a:extLst>
          </p:cNvPr>
          <p:cNvGrpSpPr/>
          <p:nvPr/>
        </p:nvGrpSpPr>
        <p:grpSpPr>
          <a:xfrm>
            <a:off x="1456840" y="1647735"/>
            <a:ext cx="12267913" cy="2877298"/>
            <a:chOff x="-1156352" y="1451043"/>
            <a:chExt cx="9423153" cy="1358892"/>
          </a:xfrm>
          <a:noFill/>
        </p:grpSpPr>
        <p:sp>
          <p:nvSpPr>
            <p:cNvPr id="13" name="Rectángulo 12">
              <a:extLst>
                <a:ext uri="{FF2B5EF4-FFF2-40B4-BE49-F238E27FC236}">
                  <a16:creationId xmlns:a16="http://schemas.microsoft.com/office/drawing/2014/main" id="{E6590CF9-9D31-6124-8E0E-65301F7292F1}"/>
                </a:ext>
              </a:extLst>
            </p:cNvPr>
            <p:cNvSpPr/>
            <p:nvPr/>
          </p:nvSpPr>
          <p:spPr>
            <a:xfrm>
              <a:off x="-1156352" y="1757597"/>
              <a:ext cx="9423153" cy="1052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2CC4794C-5981-2DB0-3B36-C42BF65E2D4A}"/>
                </a:ext>
              </a:extLst>
            </p:cNvPr>
            <p:cNvSpPr txBox="1"/>
            <p:nvPr/>
          </p:nvSpPr>
          <p:spPr>
            <a:xfrm>
              <a:off x="-1156352" y="1451043"/>
              <a:ext cx="9423153" cy="305250"/>
            </a:xfrm>
            <a:prstGeom prst="rect">
              <a:avLst/>
            </a:prstGeom>
            <a:grpFill/>
          </p:spPr>
          <p:txBody>
            <a:bodyPr wrap="square" lIns="91440" tIns="45720" rIns="91440" bIns="4572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3600" b="1" dirty="0">
                  <a:solidFill>
                    <a:srgbClr val="C00000"/>
                  </a:solidFill>
                  <a:latin typeface="Museo Sans Condensed 700" panose="02000000000000000000" pitchFamily="2" charset="77"/>
                </a:rPr>
                <a:t>Seguimiento de ausentismos</a:t>
              </a:r>
            </a:p>
          </p:txBody>
        </p:sp>
      </p:grpSp>
      <p:sp>
        <p:nvSpPr>
          <p:cNvPr id="17" name="CuadroTexto 16">
            <a:extLst>
              <a:ext uri="{FF2B5EF4-FFF2-40B4-BE49-F238E27FC236}">
                <a16:creationId xmlns:a16="http://schemas.microsoft.com/office/drawing/2014/main" id="{6C73EED4-CB14-9453-9F39-0989B2758A0D}"/>
              </a:ext>
            </a:extLst>
          </p:cNvPr>
          <p:cNvSpPr txBox="1"/>
          <p:nvPr/>
        </p:nvSpPr>
        <p:spPr>
          <a:xfrm>
            <a:off x="1472744" y="2415769"/>
            <a:ext cx="1225200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defRPr/>
            </a:pPr>
            <a:r>
              <a:rPr lang="es-MX" dirty="0">
                <a:solidFill>
                  <a:schemeClr val="tx1">
                    <a:lumMod val="65000"/>
                    <a:lumOff val="35000"/>
                  </a:schemeClr>
                </a:solidFill>
                <a:latin typeface="Museo Sans Condensed"/>
              </a:rPr>
              <a:t>A través del instrumento de registro, seguimiento y consolidaciones de los permisos remitidos por los servidores(as) de la Secretaría General de la Alcaldía Mayor de Bogotá, D. C., mediante el </a:t>
            </a:r>
            <a:r>
              <a:rPr lang="es-MX" b="1" dirty="0">
                <a:solidFill>
                  <a:srgbClr val="C00000"/>
                </a:solidFill>
                <a:latin typeface="Museo Sans Condensed"/>
              </a:rPr>
              <a:t>formato de permisos y licencias FT-174 </a:t>
            </a:r>
            <a:r>
              <a:rPr lang="es-MX" dirty="0">
                <a:solidFill>
                  <a:schemeClr val="tx1">
                    <a:lumMod val="65000"/>
                    <a:lumOff val="35000"/>
                  </a:schemeClr>
                </a:solidFill>
                <a:latin typeface="Museo Sans Condensed"/>
              </a:rPr>
              <a:t>y las situaciones administrativas concedidas por acto administrativo </a:t>
            </a:r>
            <a:r>
              <a:rPr lang="es-ES" dirty="0">
                <a:solidFill>
                  <a:schemeClr val="tx1">
                    <a:lumMod val="65000"/>
                    <a:lumOff val="35000"/>
                  </a:schemeClr>
                </a:solidFill>
                <a:latin typeface="Museo Sans Condensed"/>
              </a:rPr>
              <a:t>del primer semestre de 2026, se han otorgado los siguientes permisos:</a:t>
            </a:r>
            <a:endParaRPr lang="es-CO" dirty="0">
              <a:solidFill>
                <a:schemeClr val="tx1">
                  <a:lumMod val="65000"/>
                  <a:lumOff val="35000"/>
                </a:schemeClr>
              </a:solidFill>
              <a:latin typeface="Museo Sans Condensed"/>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MX" sz="2200" b="0" i="0" u="none" strike="noStrike" kern="1200" cap="none" spc="0" normalizeH="0" baseline="0" noProof="0" dirty="0">
              <a:ln>
                <a:noFill/>
              </a:ln>
              <a:solidFill>
                <a:prstClr val="black">
                  <a:lumMod val="65000"/>
                  <a:lumOff val="35000"/>
                </a:prstClr>
              </a:solidFill>
              <a:effectLst/>
              <a:uLnTx/>
              <a:uFillTx/>
              <a:latin typeface="Calibri"/>
              <a:ea typeface="+mn-lt"/>
              <a:cs typeface="Calibri"/>
            </a:endParaRPr>
          </a:p>
        </p:txBody>
      </p:sp>
      <p:graphicFrame>
        <p:nvGraphicFramePr>
          <p:cNvPr id="11" name="Diagrama 10">
            <a:extLst>
              <a:ext uri="{FF2B5EF4-FFF2-40B4-BE49-F238E27FC236}">
                <a16:creationId xmlns:a16="http://schemas.microsoft.com/office/drawing/2014/main" id="{BA9A5B4E-0A9C-E59C-46C5-5B36CE7A490B}"/>
              </a:ext>
            </a:extLst>
          </p:cNvPr>
          <p:cNvGraphicFramePr/>
          <p:nvPr>
            <p:extLst>
              <p:ext uri="{D42A27DB-BD31-4B8C-83A1-F6EECF244321}">
                <p14:modId xmlns:p14="http://schemas.microsoft.com/office/powerpoint/2010/main" val="1056884780"/>
              </p:ext>
            </p:extLst>
          </p:nvPr>
        </p:nvGraphicFramePr>
        <p:xfrm>
          <a:off x="821225" y="3706679"/>
          <a:ext cx="14133640" cy="400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10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04F7-4B16-812B-4026-1AE29F544AE5}"/>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2C588738-5639-F161-723C-EFFA04747C1E}"/>
              </a:ext>
            </a:extLst>
          </p:cNvPr>
          <p:cNvSpPr txBox="1"/>
          <p:nvPr/>
        </p:nvSpPr>
        <p:spPr>
          <a:xfrm>
            <a:off x="644648" y="1942741"/>
            <a:ext cx="14015249" cy="1477328"/>
          </a:xfrm>
          <a:prstGeom prst="rect">
            <a:avLst/>
          </a:prstGeom>
          <a:noFill/>
        </p:spPr>
        <p:txBody>
          <a:bodyPr wrap="square" lIns="91440" tIns="45720" rIns="91440" bIns="45720" anchor="t">
            <a:spAutoFit/>
          </a:bodyPr>
          <a:lstStyle/>
          <a:p>
            <a:pPr algn="just"/>
            <a:r>
              <a:rPr lang="es-ES" dirty="0">
                <a:solidFill>
                  <a:schemeClr val="tx1">
                    <a:lumMod val="65000"/>
                    <a:lumOff val="35000"/>
                  </a:schemeClr>
                </a:solidFill>
                <a:latin typeface="Museo Sans Condensed"/>
              </a:rPr>
              <a:t>La Secretaría General de la Alcaldía Mayor de Bogotá, D.C., diseñó una Valera de salario emocional para sus servidores(as) públicos(as), donde además de recibir su salario y las prestaciones de ley, reciben incentivos en muchos casos de tipo no económico que los fidelice, y que llene moralmente sus expectativas; con ello se retiene el mejor talento humano que requiere la entidad. </a:t>
            </a:r>
          </a:p>
          <a:p>
            <a:pPr algn="just"/>
            <a:endParaRPr lang="es-ES" dirty="0">
              <a:solidFill>
                <a:schemeClr val="tx1">
                  <a:lumMod val="65000"/>
                  <a:lumOff val="35000"/>
                </a:schemeClr>
              </a:solidFill>
              <a:latin typeface="Museo Sans Condensed"/>
            </a:endParaRPr>
          </a:p>
          <a:p>
            <a:pPr algn="just"/>
            <a:r>
              <a:rPr lang="es-ES" dirty="0">
                <a:solidFill>
                  <a:schemeClr val="tx1">
                    <a:lumMod val="65000"/>
                    <a:lumOff val="35000"/>
                  </a:schemeClr>
                </a:solidFill>
                <a:latin typeface="Museo Sans Condensed"/>
              </a:rPr>
              <a:t>Así es como en el primer trimestre de la vigencia 2026, un total de </a:t>
            </a:r>
            <a:r>
              <a:rPr lang="es-ES" b="1" dirty="0">
                <a:solidFill>
                  <a:srgbClr val="C00000"/>
                </a:solidFill>
                <a:latin typeface="Museo Sans Condensed"/>
              </a:rPr>
              <a:t>326 servidores(as) </a:t>
            </a:r>
            <a:r>
              <a:rPr lang="es-ES" dirty="0">
                <a:solidFill>
                  <a:schemeClr val="tx1">
                    <a:lumMod val="65000"/>
                    <a:lumOff val="35000"/>
                  </a:schemeClr>
                </a:solidFill>
                <a:latin typeface="Museo Sans Condensed"/>
              </a:rPr>
              <a:t>disfrutaron de los beneficios de la valera de salario emocional:</a:t>
            </a:r>
            <a:endParaRPr lang="es-ES" sz="2000" dirty="0">
              <a:latin typeface="Museo Sans Cond 500"/>
              <a:ea typeface="Calibri" panose="020F0502020204030204"/>
              <a:cs typeface="Calibri" panose="020F0502020204030204"/>
            </a:endParaRPr>
          </a:p>
        </p:txBody>
      </p:sp>
      <p:sp>
        <p:nvSpPr>
          <p:cNvPr id="19" name="Google Shape;512;p35">
            <a:extLst>
              <a:ext uri="{FF2B5EF4-FFF2-40B4-BE49-F238E27FC236}">
                <a16:creationId xmlns:a16="http://schemas.microsoft.com/office/drawing/2014/main" id="{5485CB06-8F23-2FD8-833F-C72867628C77}"/>
              </a:ext>
            </a:extLst>
          </p:cNvPr>
          <p:cNvSpPr txBox="1">
            <a:spLocks/>
          </p:cNvSpPr>
          <p:nvPr/>
        </p:nvSpPr>
        <p:spPr>
          <a:xfrm>
            <a:off x="4896057" y="1334359"/>
            <a:ext cx="5844571" cy="740726"/>
          </a:xfrm>
          <a:prstGeom prst="rect">
            <a:avLst/>
          </a:prstGeom>
        </p:spPr>
        <p:txBody>
          <a:bodyPr spcFirstLastPara="1" vert="horz" lIns="91440" tIns="45720" rIns="91440" bIns="45720" rtlCol="0" anchor="ctr" anchorCtr="0">
            <a:normAutofit/>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algn="ctr" defTabSz="914400">
              <a:buClr>
                <a:schemeClr val="dk1"/>
              </a:buClr>
              <a:buSzPts val="1100"/>
            </a:pPr>
            <a:r>
              <a:rPr lang="en-US" sz="2800" b="1" dirty="0">
                <a:solidFill>
                  <a:srgbClr val="C00000"/>
                </a:solidFill>
                <a:latin typeface="Museo Sans Condensed"/>
                <a:ea typeface="+mn-ea"/>
                <a:cs typeface="+mn-cs"/>
              </a:rPr>
              <a:t>Valera de </a:t>
            </a:r>
            <a:r>
              <a:rPr lang="en-US" sz="2800" b="1" dirty="0" err="1">
                <a:solidFill>
                  <a:srgbClr val="C00000"/>
                </a:solidFill>
                <a:latin typeface="Museo Sans Condensed"/>
                <a:ea typeface="+mn-ea"/>
                <a:cs typeface="+mn-cs"/>
              </a:rPr>
              <a:t>Salario</a:t>
            </a:r>
            <a:r>
              <a:rPr lang="en-US" sz="2800" b="1" dirty="0">
                <a:solidFill>
                  <a:srgbClr val="C00000"/>
                </a:solidFill>
                <a:latin typeface="Museo Sans Condensed"/>
                <a:ea typeface="+mn-ea"/>
                <a:cs typeface="+mn-cs"/>
              </a:rPr>
              <a:t> </a:t>
            </a:r>
            <a:r>
              <a:rPr lang="en-US" sz="2800" b="1" dirty="0" err="1">
                <a:solidFill>
                  <a:srgbClr val="C00000"/>
                </a:solidFill>
                <a:latin typeface="Museo Sans Condensed"/>
                <a:ea typeface="+mn-ea"/>
                <a:cs typeface="+mn-cs"/>
              </a:rPr>
              <a:t>Emocional</a:t>
            </a:r>
            <a:r>
              <a:rPr lang="en-US" sz="2800" b="1" dirty="0">
                <a:solidFill>
                  <a:srgbClr val="C00000"/>
                </a:solidFill>
                <a:latin typeface="Museo Sans Condensed"/>
                <a:ea typeface="+mn-ea"/>
                <a:cs typeface="+mn-cs"/>
              </a:rPr>
              <a:t> </a:t>
            </a:r>
          </a:p>
        </p:txBody>
      </p:sp>
      <p:graphicFrame>
        <p:nvGraphicFramePr>
          <p:cNvPr id="5" name="Diagrama 4">
            <a:extLst>
              <a:ext uri="{FF2B5EF4-FFF2-40B4-BE49-F238E27FC236}">
                <a16:creationId xmlns:a16="http://schemas.microsoft.com/office/drawing/2014/main" id="{A0D40E9A-8C47-4EA5-E925-6506DB81BC78}"/>
              </a:ext>
            </a:extLst>
          </p:cNvPr>
          <p:cNvGraphicFramePr/>
          <p:nvPr/>
        </p:nvGraphicFramePr>
        <p:xfrm>
          <a:off x="982902" y="3435532"/>
          <a:ext cx="7236106" cy="468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1E8CFE21-070E-75A3-A8AC-07F5A5F41F51}"/>
              </a:ext>
            </a:extLst>
          </p:cNvPr>
          <p:cNvGraphicFramePr/>
          <p:nvPr/>
        </p:nvGraphicFramePr>
        <p:xfrm>
          <a:off x="7818343" y="3448024"/>
          <a:ext cx="7179808" cy="4689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512;p35">
            <a:extLst>
              <a:ext uri="{FF2B5EF4-FFF2-40B4-BE49-F238E27FC236}">
                <a16:creationId xmlns:a16="http://schemas.microsoft.com/office/drawing/2014/main" id="{8B4426C3-BA95-965B-A77A-2332A9AE5979}"/>
              </a:ext>
            </a:extLst>
          </p:cNvPr>
          <p:cNvSpPr txBox="1">
            <a:spLocks noGrp="1"/>
          </p:cNvSpPr>
          <p:nvPr>
            <p:ph type="title"/>
          </p:nvPr>
        </p:nvSpPr>
        <p:spPr>
          <a:xfrm>
            <a:off x="644648" y="963996"/>
            <a:ext cx="4237213" cy="740726"/>
          </a:xfrm>
          <a:prstGeom prst="rect">
            <a:avLst/>
          </a:prstGeom>
        </p:spPr>
        <p:txBody>
          <a:bodyPr spcFirstLastPara="1" vert="horz" lIns="91440" tIns="45720" rIns="91440" bIns="45720" rtlCol="0" anchor="ctr" anchorCtr="0">
            <a:normAutofit fontScale="90000"/>
          </a:bodyPr>
          <a:lstStyle/>
          <a:p>
            <a:pPr marL="0" lvl="0" indent="0" defTabSz="914400">
              <a:spcAft>
                <a:spcPts val="0"/>
              </a:spcAft>
              <a:buClr>
                <a:schemeClr val="dk1"/>
              </a:buClr>
              <a:buSzPts val="1100"/>
            </a:pPr>
            <a:r>
              <a:rPr lang="en-US" sz="4000" b="1" dirty="0" err="1">
                <a:latin typeface="Museo Sans Condensed 900" panose="02000000000000000000" pitchFamily="2" charset="0"/>
              </a:rPr>
              <a:t>Factores</a:t>
            </a:r>
            <a:r>
              <a:rPr lang="en-US" sz="4000" b="1" dirty="0">
                <a:latin typeface="Museo Sans Condensed 900" panose="02000000000000000000" pitchFamily="2" charset="0"/>
              </a:rPr>
              <a:t> </a:t>
            </a:r>
            <a:r>
              <a:rPr lang="en-US" sz="4000" b="1" dirty="0" err="1">
                <a:latin typeface="Museo Sans Condensed 900" panose="02000000000000000000" pitchFamily="2" charset="0"/>
              </a:rPr>
              <a:t>Psicosociales</a:t>
            </a:r>
            <a:endParaRPr lang="en-US" sz="4000" b="1" dirty="0">
              <a:latin typeface="Museo Sans Condensed 900" panose="02000000000000000000" pitchFamily="2" charset="0"/>
            </a:endParaRPr>
          </a:p>
        </p:txBody>
      </p:sp>
    </p:spTree>
    <p:extLst>
      <p:ext uri="{BB962C8B-B14F-4D97-AF65-F5344CB8AC3E}">
        <p14:creationId xmlns:p14="http://schemas.microsoft.com/office/powerpoint/2010/main" val="385436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94CC-58CF-3425-FBE1-0597631488ED}"/>
            </a:ext>
          </a:extLst>
        </p:cNvPr>
        <p:cNvGrpSpPr/>
        <p:nvPr/>
      </p:nvGrpSpPr>
      <p:grpSpPr>
        <a:xfrm>
          <a:off x="0" y="0"/>
          <a:ext cx="0" cy="0"/>
          <a:chOff x="0" y="0"/>
          <a:chExt cx="0" cy="0"/>
        </a:xfrm>
      </p:grpSpPr>
      <p:sp>
        <p:nvSpPr>
          <p:cNvPr id="20" name="TextBox 31">
            <a:extLst>
              <a:ext uri="{FF2B5EF4-FFF2-40B4-BE49-F238E27FC236}">
                <a16:creationId xmlns:a16="http://schemas.microsoft.com/office/drawing/2014/main" id="{5382A14E-ACCF-A287-52CF-06610917EEAE}"/>
              </a:ext>
            </a:extLst>
          </p:cNvPr>
          <p:cNvSpPr txBox="1"/>
          <p:nvPr/>
        </p:nvSpPr>
        <p:spPr>
          <a:xfrm>
            <a:off x="2459901" y="5841446"/>
            <a:ext cx="2876654" cy="2051844"/>
          </a:xfrm>
          <a:prstGeom prst="rect">
            <a:avLst/>
          </a:prstGeom>
        </p:spPr>
        <p:txBody>
          <a:bodyPr lIns="0" tIns="0" rIns="0" bIns="0" rtlCol="0" anchor="t">
            <a:spAutoFit/>
          </a:bodyPr>
          <a:lstStyle/>
          <a:p>
            <a:pPr algn="ctr" defTabSz="609630">
              <a:lnSpc>
                <a:spcPts val="3227"/>
              </a:lnSpc>
            </a:pPr>
            <a:r>
              <a:rPr lang="es-CO" sz="2933" b="1" noProof="0">
                <a:solidFill>
                  <a:srgbClr val="B80C0B"/>
                </a:solidFill>
                <a:latin typeface="Museo Sans Cond 500"/>
                <a:ea typeface="Century Gothic Paneuropean Heavy"/>
                <a:cs typeface="Century Gothic Paneuropean Heavy"/>
                <a:sym typeface="Century Gothic Paneuropean Heavy"/>
              </a:rPr>
              <a:t> </a:t>
            </a:r>
          </a:p>
          <a:p>
            <a:pPr algn="ctr" defTabSz="609630">
              <a:lnSpc>
                <a:spcPts val="3227"/>
              </a:lnSpc>
            </a:pPr>
            <a:endParaRPr lang="es-CO" sz="2933" b="1" noProof="0">
              <a:solidFill>
                <a:srgbClr val="B80C0B"/>
              </a:solidFill>
              <a:latin typeface="Museo Sans Cond 500"/>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Museo Sans Cond 500"/>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Museo Sans Cond 500"/>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Museo Sans Cond 500"/>
              <a:ea typeface="Century Gothic Paneuropean Heavy"/>
              <a:cs typeface="Century Gothic Paneuropean Heavy"/>
              <a:sym typeface="Century Gothic Paneuropean Heavy"/>
            </a:endParaRPr>
          </a:p>
        </p:txBody>
      </p:sp>
      <p:sp>
        <p:nvSpPr>
          <p:cNvPr id="70" name="TextBox 31">
            <a:extLst>
              <a:ext uri="{FF2B5EF4-FFF2-40B4-BE49-F238E27FC236}">
                <a16:creationId xmlns:a16="http://schemas.microsoft.com/office/drawing/2014/main" id="{12F57FFE-819F-8B29-14B2-E780F0489687}"/>
              </a:ext>
            </a:extLst>
          </p:cNvPr>
          <p:cNvSpPr txBox="1"/>
          <p:nvPr/>
        </p:nvSpPr>
        <p:spPr>
          <a:xfrm>
            <a:off x="2459901" y="5696177"/>
            <a:ext cx="2876654" cy="2051844"/>
          </a:xfrm>
          <a:prstGeom prst="rect">
            <a:avLst/>
          </a:prstGeom>
        </p:spPr>
        <p:txBody>
          <a:bodyPr lIns="0" tIns="0" rIns="0" bIns="0" rtlCol="0" anchor="t">
            <a:spAutoFit/>
          </a:bodyPr>
          <a:lstStyle/>
          <a:p>
            <a:pPr algn="ctr" defTabSz="609630">
              <a:lnSpc>
                <a:spcPts val="3227"/>
              </a:lnSpc>
            </a:pPr>
            <a:r>
              <a:rPr lang="es-CO" sz="2933" b="1" noProof="0">
                <a:solidFill>
                  <a:srgbClr val="B80C0B"/>
                </a:solidFill>
                <a:latin typeface="Century Gothic Paneuropean Heavy"/>
                <a:ea typeface="Century Gothic Paneuropean Heavy"/>
                <a:cs typeface="Century Gothic Paneuropean Heavy"/>
                <a:sym typeface="Century Gothic Paneuropean Heavy"/>
              </a:rPr>
              <a:t> </a:t>
            </a: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p:txBody>
      </p:sp>
      <p:grpSp>
        <p:nvGrpSpPr>
          <p:cNvPr id="7" name="Group 4">
            <a:extLst>
              <a:ext uri="{FF2B5EF4-FFF2-40B4-BE49-F238E27FC236}">
                <a16:creationId xmlns:a16="http://schemas.microsoft.com/office/drawing/2014/main" id="{C0F9E385-EA31-6A60-926B-D6B47108EA30}"/>
              </a:ext>
            </a:extLst>
          </p:cNvPr>
          <p:cNvGrpSpPr/>
          <p:nvPr/>
        </p:nvGrpSpPr>
        <p:grpSpPr>
          <a:xfrm>
            <a:off x="4461165" y="2863660"/>
            <a:ext cx="6054436" cy="48831"/>
            <a:chOff x="0" y="0"/>
            <a:chExt cx="274578" cy="12543"/>
          </a:xfrm>
        </p:grpSpPr>
        <p:sp>
          <p:nvSpPr>
            <p:cNvPr id="8" name="Freeform 5">
              <a:extLst>
                <a:ext uri="{FF2B5EF4-FFF2-40B4-BE49-F238E27FC236}">
                  <a16:creationId xmlns:a16="http://schemas.microsoft.com/office/drawing/2014/main" id="{25527F62-68F5-081D-D7ED-8224088CE3BF}"/>
                </a:ext>
              </a:extLst>
            </p:cNvPr>
            <p:cNvSpPr/>
            <p:nvPr/>
          </p:nvSpPr>
          <p:spPr>
            <a:xfrm>
              <a:off x="0" y="0"/>
              <a:ext cx="274578" cy="12543"/>
            </a:xfrm>
            <a:custGeom>
              <a:avLst/>
              <a:gdLst/>
              <a:ahLst/>
              <a:cxnLst/>
              <a:rect l="l" t="t" r="r" b="b"/>
              <a:pathLst>
                <a:path w="274578" h="12543">
                  <a:moveTo>
                    <a:pt x="6272" y="0"/>
                  </a:moveTo>
                  <a:lnTo>
                    <a:pt x="268306" y="0"/>
                  </a:lnTo>
                  <a:cubicBezTo>
                    <a:pt x="269970" y="0"/>
                    <a:pt x="271565" y="661"/>
                    <a:pt x="272741" y="1837"/>
                  </a:cubicBezTo>
                  <a:cubicBezTo>
                    <a:pt x="273917" y="3013"/>
                    <a:pt x="274578" y="4608"/>
                    <a:pt x="274578" y="6272"/>
                  </a:cubicBezTo>
                  <a:lnTo>
                    <a:pt x="274578" y="6272"/>
                  </a:lnTo>
                  <a:cubicBezTo>
                    <a:pt x="274578" y="7935"/>
                    <a:pt x="273917" y="9530"/>
                    <a:pt x="272741" y="10706"/>
                  </a:cubicBezTo>
                  <a:cubicBezTo>
                    <a:pt x="271565" y="11882"/>
                    <a:pt x="269970" y="12543"/>
                    <a:pt x="268306"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F8A821"/>
            </a:solidFill>
          </p:spPr>
          <p:txBody>
            <a:bodyPr/>
            <a:lstStyle/>
            <a:p>
              <a:pPr defTabSz="609630"/>
              <a:endParaRPr lang="es-CO" sz="1200" noProof="0">
                <a:solidFill>
                  <a:prstClr val="black"/>
                </a:solidFill>
                <a:latin typeface="Calibri"/>
              </a:endParaRPr>
            </a:p>
          </p:txBody>
        </p:sp>
        <p:sp>
          <p:nvSpPr>
            <p:cNvPr id="9" name="TextBox 6">
              <a:extLst>
                <a:ext uri="{FF2B5EF4-FFF2-40B4-BE49-F238E27FC236}">
                  <a16:creationId xmlns:a16="http://schemas.microsoft.com/office/drawing/2014/main" id="{3F7F02E1-FB54-443F-9064-F0D2F738CAC9}"/>
                </a:ext>
              </a:extLst>
            </p:cNvPr>
            <p:cNvSpPr txBox="1"/>
            <p:nvPr/>
          </p:nvSpPr>
          <p:spPr>
            <a:xfrm>
              <a:off x="0" y="-38100"/>
              <a:ext cx="274578" cy="50643"/>
            </a:xfrm>
            <a:prstGeom prst="rect">
              <a:avLst/>
            </a:prstGeom>
          </p:spPr>
          <p:txBody>
            <a:bodyPr lIns="33867" tIns="33867" rIns="33867" bIns="33867" rtlCol="0" anchor="ctr"/>
            <a:lstStyle/>
            <a:p>
              <a:pPr algn="ctr" defTabSz="609630">
                <a:lnSpc>
                  <a:spcPts val="1773"/>
                </a:lnSpc>
              </a:pPr>
              <a:endParaRPr lang="es-CO" sz="1200" noProof="0">
                <a:solidFill>
                  <a:prstClr val="black"/>
                </a:solidFill>
                <a:latin typeface="Calibri"/>
              </a:endParaRPr>
            </a:p>
          </p:txBody>
        </p:sp>
      </p:grpSp>
      <p:sp>
        <p:nvSpPr>
          <p:cNvPr id="10" name="TextBox 7">
            <a:extLst>
              <a:ext uri="{FF2B5EF4-FFF2-40B4-BE49-F238E27FC236}">
                <a16:creationId xmlns:a16="http://schemas.microsoft.com/office/drawing/2014/main" id="{4AA9A2F6-0DAA-1127-0AAE-0A555F50D986}"/>
              </a:ext>
            </a:extLst>
          </p:cNvPr>
          <p:cNvSpPr txBox="1"/>
          <p:nvPr/>
        </p:nvSpPr>
        <p:spPr>
          <a:xfrm>
            <a:off x="2818380" y="2366836"/>
            <a:ext cx="9430327" cy="430887"/>
          </a:xfrm>
          <a:prstGeom prst="rect">
            <a:avLst/>
          </a:prstGeom>
        </p:spPr>
        <p:txBody>
          <a:bodyPr wrap="square" lIns="0" tIns="0" rIns="0" bIns="0" rtlCol="0" anchor="t">
            <a:spAutoFit/>
          </a:bodyPr>
          <a:lstStyle/>
          <a:p>
            <a:pPr algn="ctr" defTabSz="609630"/>
            <a:r>
              <a:rPr lang="es-CO" sz="2800" b="1" dirty="0">
                <a:solidFill>
                  <a:srgbClr val="C00000"/>
                </a:solidFill>
                <a:latin typeface="Museo Sans Condensed"/>
                <a:sym typeface="Century Gothic Paneuropean Heavy"/>
              </a:rPr>
              <a:t>Teletrabajo, horarios flexibles y escalonados</a:t>
            </a:r>
          </a:p>
        </p:txBody>
      </p:sp>
      <p:sp>
        <p:nvSpPr>
          <p:cNvPr id="11" name="AutoShape 9">
            <a:extLst>
              <a:ext uri="{FF2B5EF4-FFF2-40B4-BE49-F238E27FC236}">
                <a16:creationId xmlns:a16="http://schemas.microsoft.com/office/drawing/2014/main" id="{ECB08DD8-B9FC-91E4-5CD3-3CF218930829}"/>
              </a:ext>
            </a:extLst>
          </p:cNvPr>
          <p:cNvSpPr/>
          <p:nvPr/>
        </p:nvSpPr>
        <p:spPr>
          <a:xfrm>
            <a:off x="2427505" y="5926302"/>
            <a:ext cx="10820400" cy="0"/>
          </a:xfrm>
          <a:prstGeom prst="line">
            <a:avLst/>
          </a:prstGeom>
          <a:ln w="19050" cap="flat">
            <a:solidFill>
              <a:srgbClr val="F8A821"/>
            </a:solidFill>
            <a:prstDash val="solid"/>
            <a:headEnd type="none" w="sm" len="sm"/>
            <a:tailEnd type="none" w="sm" len="sm"/>
          </a:ln>
        </p:spPr>
        <p:txBody>
          <a:bodyPr/>
          <a:lstStyle/>
          <a:p>
            <a:pPr defTabSz="609630"/>
            <a:endParaRPr lang="es-CO" sz="1200" noProof="0">
              <a:solidFill>
                <a:prstClr val="black"/>
              </a:solidFill>
              <a:latin typeface="Calibri"/>
            </a:endParaRPr>
          </a:p>
        </p:txBody>
      </p:sp>
      <p:sp>
        <p:nvSpPr>
          <p:cNvPr id="12" name="AutoShape 10">
            <a:extLst>
              <a:ext uri="{FF2B5EF4-FFF2-40B4-BE49-F238E27FC236}">
                <a16:creationId xmlns:a16="http://schemas.microsoft.com/office/drawing/2014/main" id="{050E8131-33DF-F086-2AF8-65CB50A86BA7}"/>
              </a:ext>
            </a:extLst>
          </p:cNvPr>
          <p:cNvSpPr/>
          <p:nvPr/>
        </p:nvSpPr>
        <p:spPr>
          <a:xfrm>
            <a:off x="2384972" y="3376609"/>
            <a:ext cx="10820400" cy="0"/>
          </a:xfrm>
          <a:prstGeom prst="line">
            <a:avLst/>
          </a:prstGeom>
          <a:ln w="19050" cap="flat">
            <a:solidFill>
              <a:srgbClr val="F8A821"/>
            </a:solidFill>
            <a:prstDash val="solid"/>
            <a:headEnd type="none" w="sm" len="sm"/>
            <a:tailEnd type="none" w="sm" len="sm"/>
          </a:ln>
        </p:spPr>
        <p:txBody>
          <a:bodyPr/>
          <a:lstStyle/>
          <a:p>
            <a:pPr defTabSz="609630"/>
            <a:endParaRPr lang="es-CO" sz="1200" noProof="0">
              <a:solidFill>
                <a:prstClr val="black"/>
              </a:solidFill>
              <a:latin typeface="Calibri"/>
            </a:endParaRPr>
          </a:p>
        </p:txBody>
      </p:sp>
      <p:sp>
        <p:nvSpPr>
          <p:cNvPr id="13" name="TextBox 12">
            <a:extLst>
              <a:ext uri="{FF2B5EF4-FFF2-40B4-BE49-F238E27FC236}">
                <a16:creationId xmlns:a16="http://schemas.microsoft.com/office/drawing/2014/main" id="{4948BF68-FC99-D8FE-203F-D598D281F971}"/>
              </a:ext>
            </a:extLst>
          </p:cNvPr>
          <p:cNvSpPr txBox="1"/>
          <p:nvPr/>
        </p:nvSpPr>
        <p:spPr>
          <a:xfrm>
            <a:off x="4073627" y="6390416"/>
            <a:ext cx="1785126" cy="615553"/>
          </a:xfrm>
          <a:prstGeom prst="rect">
            <a:avLst/>
          </a:prstGeom>
        </p:spPr>
        <p:txBody>
          <a:bodyPr wrap="square" lIns="0" tIns="0" rIns="0" bIns="0" rtlCol="0" anchor="t">
            <a:spAutoFit/>
          </a:bodyPr>
          <a:lstStyle/>
          <a:p>
            <a:pPr algn="ctr" defTabSz="609630">
              <a:lnSpc>
                <a:spcPts val="2426"/>
              </a:lnSpc>
              <a:spcBef>
                <a:spcPct val="0"/>
              </a:spcBef>
            </a:pPr>
            <a:r>
              <a:rPr lang="es-CO">
                <a:solidFill>
                  <a:schemeClr val="tx1">
                    <a:lumMod val="65000"/>
                    <a:lumOff val="35000"/>
                  </a:schemeClr>
                </a:solidFill>
                <a:latin typeface="Museo Sans Condensed"/>
                <a:sym typeface="Century Gothic Paneuropean Bold"/>
              </a:rPr>
              <a:t>Mujeres </a:t>
            </a:r>
            <a:endParaRPr lang="es-ES">
              <a:solidFill>
                <a:schemeClr val="tx1">
                  <a:lumMod val="65000"/>
                  <a:lumOff val="35000"/>
                </a:schemeClr>
              </a:solidFill>
              <a:latin typeface="Museo Sans Condensed"/>
              <a:sym typeface="Century Gothic Paneuropean Bold"/>
            </a:endParaRPr>
          </a:p>
          <a:p>
            <a:pPr algn="ctr" defTabSz="609630">
              <a:lnSpc>
                <a:spcPts val="2426"/>
              </a:lnSpc>
              <a:spcBef>
                <a:spcPct val="0"/>
              </a:spcBef>
            </a:pPr>
            <a:r>
              <a:rPr lang="es-CO">
                <a:solidFill>
                  <a:schemeClr val="tx1">
                    <a:lumMod val="65000"/>
                    <a:lumOff val="35000"/>
                  </a:schemeClr>
                </a:solidFill>
                <a:latin typeface="Museo Sans Condensed"/>
                <a:sym typeface="Century Gothic Paneuropean Bold"/>
              </a:rPr>
              <a:t>(60%)</a:t>
            </a:r>
            <a:endParaRPr lang="es-CO">
              <a:solidFill>
                <a:schemeClr val="tx1">
                  <a:lumMod val="65000"/>
                  <a:lumOff val="35000"/>
                </a:schemeClr>
              </a:solidFill>
              <a:latin typeface="Museo Sans Condensed"/>
            </a:endParaRPr>
          </a:p>
        </p:txBody>
      </p:sp>
      <p:sp>
        <p:nvSpPr>
          <p:cNvPr id="14" name="TextBox 14">
            <a:extLst>
              <a:ext uri="{FF2B5EF4-FFF2-40B4-BE49-F238E27FC236}">
                <a16:creationId xmlns:a16="http://schemas.microsoft.com/office/drawing/2014/main" id="{43725E56-B4EC-7D2E-4575-41CF7D999AA7}"/>
              </a:ext>
            </a:extLst>
          </p:cNvPr>
          <p:cNvSpPr txBox="1"/>
          <p:nvPr/>
        </p:nvSpPr>
        <p:spPr>
          <a:xfrm>
            <a:off x="8225476" y="3790162"/>
            <a:ext cx="3027971" cy="615553"/>
          </a:xfrm>
          <a:prstGeom prst="rect">
            <a:avLst/>
          </a:prstGeom>
        </p:spPr>
        <p:txBody>
          <a:bodyPr wrap="square" lIns="0" tIns="0" rIns="0" bIns="0" rtlCol="0" anchor="t">
            <a:spAutoFit/>
          </a:bodyPr>
          <a:lstStyle/>
          <a:p>
            <a:pPr algn="ctr" defTabSz="609630">
              <a:lnSpc>
                <a:spcPts val="2426"/>
              </a:lnSpc>
              <a:spcBef>
                <a:spcPct val="0"/>
              </a:spcBef>
            </a:pPr>
            <a:r>
              <a:rPr lang="es-CO">
                <a:solidFill>
                  <a:schemeClr val="tx1">
                    <a:lumMod val="65000"/>
                    <a:lumOff val="35000"/>
                  </a:schemeClr>
                </a:solidFill>
                <a:latin typeface="Museo Sans Condensed"/>
                <a:sym typeface="Century Gothic Paneuropean Bold"/>
              </a:rPr>
              <a:t> En modalidad autónoma por condiciones especiales </a:t>
            </a:r>
          </a:p>
        </p:txBody>
      </p:sp>
      <p:grpSp>
        <p:nvGrpSpPr>
          <p:cNvPr id="15" name="Group 17">
            <a:extLst>
              <a:ext uri="{FF2B5EF4-FFF2-40B4-BE49-F238E27FC236}">
                <a16:creationId xmlns:a16="http://schemas.microsoft.com/office/drawing/2014/main" id="{94255BDA-EA47-2AA4-AEE9-628C4458047F}"/>
              </a:ext>
            </a:extLst>
          </p:cNvPr>
          <p:cNvGrpSpPr/>
          <p:nvPr/>
        </p:nvGrpSpPr>
        <p:grpSpPr>
          <a:xfrm rot="-10800000">
            <a:off x="11355821" y="5051663"/>
            <a:ext cx="389390" cy="389390"/>
            <a:chOff x="0" y="0"/>
            <a:chExt cx="812800" cy="812800"/>
          </a:xfrm>
        </p:grpSpPr>
        <p:sp>
          <p:nvSpPr>
            <p:cNvPr id="16" name="Freeform 18">
              <a:extLst>
                <a:ext uri="{FF2B5EF4-FFF2-40B4-BE49-F238E27FC236}">
                  <a16:creationId xmlns:a16="http://schemas.microsoft.com/office/drawing/2014/main" id="{7416C50F-442B-986C-6E74-DA0F2A26CA09}"/>
                </a:ext>
              </a:extLst>
            </p:cNvPr>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F8A821"/>
            </a:solidFill>
          </p:spPr>
          <p:txBody>
            <a:bodyPr/>
            <a:lstStyle/>
            <a:p>
              <a:pPr defTabSz="609630"/>
              <a:endParaRPr lang="es-CO" sz="1200" noProof="0">
                <a:solidFill>
                  <a:prstClr val="black"/>
                </a:solidFill>
                <a:latin typeface="Calibri"/>
              </a:endParaRPr>
            </a:p>
          </p:txBody>
        </p:sp>
        <p:sp>
          <p:nvSpPr>
            <p:cNvPr id="17" name="TextBox 19">
              <a:extLst>
                <a:ext uri="{FF2B5EF4-FFF2-40B4-BE49-F238E27FC236}">
                  <a16:creationId xmlns:a16="http://schemas.microsoft.com/office/drawing/2014/main" id="{921CCFE1-2222-B7A0-960B-A28E19CFF47E}"/>
                </a:ext>
              </a:extLst>
            </p:cNvPr>
            <p:cNvSpPr txBox="1"/>
            <p:nvPr/>
          </p:nvSpPr>
          <p:spPr>
            <a:xfrm>
              <a:off x="203200" y="-38100"/>
              <a:ext cx="406400" cy="749300"/>
            </a:xfrm>
            <a:prstGeom prst="rect">
              <a:avLst/>
            </a:prstGeom>
          </p:spPr>
          <p:txBody>
            <a:bodyPr lIns="33867" tIns="33867" rIns="33867" bIns="33867" rtlCol="0" anchor="ctr"/>
            <a:lstStyle/>
            <a:p>
              <a:pPr algn="ctr" defTabSz="609630">
                <a:lnSpc>
                  <a:spcPts val="1773"/>
                </a:lnSpc>
              </a:pPr>
              <a:endParaRPr lang="es-CO" sz="1200" noProof="0">
                <a:solidFill>
                  <a:prstClr val="black"/>
                </a:solidFill>
                <a:latin typeface="Calibri"/>
              </a:endParaRPr>
            </a:p>
          </p:txBody>
        </p:sp>
      </p:grpSp>
      <p:sp>
        <p:nvSpPr>
          <p:cNvPr id="19" name="TextBox 28">
            <a:extLst>
              <a:ext uri="{FF2B5EF4-FFF2-40B4-BE49-F238E27FC236}">
                <a16:creationId xmlns:a16="http://schemas.microsoft.com/office/drawing/2014/main" id="{5E67B0DA-D087-ADAE-57C9-73EE64F951B4}"/>
              </a:ext>
            </a:extLst>
          </p:cNvPr>
          <p:cNvSpPr txBox="1"/>
          <p:nvPr/>
        </p:nvSpPr>
        <p:spPr>
          <a:xfrm>
            <a:off x="3886769" y="4471334"/>
            <a:ext cx="2807055" cy="830997"/>
          </a:xfrm>
          <a:prstGeom prst="rect">
            <a:avLst/>
          </a:prstGeom>
        </p:spPr>
        <p:txBody>
          <a:bodyPr wrap="square" lIns="0" tIns="0" rIns="0" bIns="0" rtlCol="0" anchor="t">
            <a:spAutoFit/>
          </a:bodyPr>
          <a:lstStyle/>
          <a:p>
            <a:pPr defTabSz="609630"/>
            <a:r>
              <a:rPr lang="es-CO">
                <a:solidFill>
                  <a:schemeClr val="tx1">
                    <a:lumMod val="65000"/>
                    <a:lumOff val="35000"/>
                  </a:schemeClr>
                </a:solidFill>
                <a:latin typeface="Museo Sans Condensed"/>
                <a:sym typeface="Century Gothic Paneuropean"/>
              </a:rPr>
              <a:t>Diez (10) Teletrabajadores(as) </a:t>
            </a:r>
          </a:p>
          <a:p>
            <a:pPr defTabSz="609630"/>
            <a:r>
              <a:rPr lang="es-CO">
                <a:solidFill>
                  <a:schemeClr val="tx1">
                    <a:lumMod val="65000"/>
                    <a:lumOff val="35000"/>
                  </a:schemeClr>
                </a:solidFill>
                <a:latin typeface="Museo Sans Condensed"/>
                <a:sym typeface="Century Gothic Paneuropean"/>
              </a:rPr>
              <a:t>A 31 de marzo de 2026. </a:t>
            </a:r>
          </a:p>
          <a:p>
            <a:pPr defTabSz="609630"/>
            <a:endParaRPr lang="es-CO">
              <a:solidFill>
                <a:schemeClr val="tx1">
                  <a:lumMod val="65000"/>
                  <a:lumOff val="35000"/>
                </a:schemeClr>
              </a:solidFill>
              <a:latin typeface="Museo Sans Condensed"/>
            </a:endParaRPr>
          </a:p>
        </p:txBody>
      </p:sp>
      <p:sp>
        <p:nvSpPr>
          <p:cNvPr id="22" name="TextBox 31">
            <a:extLst>
              <a:ext uri="{FF2B5EF4-FFF2-40B4-BE49-F238E27FC236}">
                <a16:creationId xmlns:a16="http://schemas.microsoft.com/office/drawing/2014/main" id="{85CB761B-9775-CD52-4B17-680980F0903E}"/>
              </a:ext>
            </a:extLst>
          </p:cNvPr>
          <p:cNvSpPr txBox="1"/>
          <p:nvPr/>
        </p:nvSpPr>
        <p:spPr>
          <a:xfrm>
            <a:off x="2831188" y="5926302"/>
            <a:ext cx="2876654" cy="2051844"/>
          </a:xfrm>
          <a:prstGeom prst="rect">
            <a:avLst/>
          </a:prstGeom>
        </p:spPr>
        <p:txBody>
          <a:bodyPr lIns="0" tIns="0" rIns="0" bIns="0" rtlCol="0" anchor="t">
            <a:spAutoFit/>
          </a:bodyPr>
          <a:lstStyle/>
          <a:p>
            <a:pPr algn="ctr" defTabSz="609630">
              <a:lnSpc>
                <a:spcPts val="3227"/>
              </a:lnSpc>
            </a:pPr>
            <a:r>
              <a:rPr lang="es-CO" sz="2933" b="1" noProof="0">
                <a:solidFill>
                  <a:srgbClr val="B80C0B"/>
                </a:solidFill>
                <a:latin typeface="Century Gothic Paneuropean Heavy"/>
                <a:ea typeface="Century Gothic Paneuropean Heavy"/>
                <a:cs typeface="Century Gothic Paneuropean Heavy"/>
                <a:sym typeface="Century Gothic Paneuropean Heavy"/>
              </a:rPr>
              <a:t> </a:t>
            </a: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a:p>
            <a:pPr algn="ctr" defTabSz="609630">
              <a:lnSpc>
                <a:spcPts val="3227"/>
              </a:lnSpc>
            </a:pPr>
            <a:endParaRPr lang="es-CO" sz="2933" b="1" noProof="0">
              <a:solidFill>
                <a:srgbClr val="B80C0B"/>
              </a:solidFill>
              <a:latin typeface="Century Gothic Paneuropean Heavy"/>
              <a:ea typeface="Century Gothic Paneuropean Heavy"/>
              <a:cs typeface="Century Gothic Paneuropean Heavy"/>
              <a:sym typeface="Century Gothic Paneuropean Heavy"/>
            </a:endParaRPr>
          </a:p>
        </p:txBody>
      </p:sp>
      <p:sp>
        <p:nvSpPr>
          <p:cNvPr id="23" name="TextBox 33">
            <a:extLst>
              <a:ext uri="{FF2B5EF4-FFF2-40B4-BE49-F238E27FC236}">
                <a16:creationId xmlns:a16="http://schemas.microsoft.com/office/drawing/2014/main" id="{2597FA82-4537-0E41-F5E0-171360756AD3}"/>
              </a:ext>
            </a:extLst>
          </p:cNvPr>
          <p:cNvSpPr txBox="1"/>
          <p:nvPr/>
        </p:nvSpPr>
        <p:spPr>
          <a:xfrm>
            <a:off x="9300406" y="5572852"/>
            <a:ext cx="641551" cy="247504"/>
          </a:xfrm>
          <a:prstGeom prst="rect">
            <a:avLst/>
          </a:prstGeom>
        </p:spPr>
        <p:txBody>
          <a:bodyPr lIns="0" tIns="0" rIns="0" bIns="0" rtlCol="0" anchor="t">
            <a:spAutoFit/>
          </a:bodyPr>
          <a:lstStyle/>
          <a:p>
            <a:pPr algn="ctr" defTabSz="609630">
              <a:lnSpc>
                <a:spcPts val="1955"/>
              </a:lnSpc>
              <a:spcBef>
                <a:spcPct val="0"/>
              </a:spcBef>
            </a:pPr>
            <a:r>
              <a:rPr lang="es-CO" sz="1600" b="1" dirty="0">
                <a:solidFill>
                  <a:srgbClr val="3CB524"/>
                </a:solidFill>
                <a:latin typeface="Museo Sans Condensed 700"/>
                <a:ea typeface="Century Gothic Paneuropean Bold"/>
                <a:cs typeface="Century Gothic Paneuropean Bold"/>
                <a:sym typeface="Century Gothic Paneuropean Bold"/>
              </a:rPr>
              <a:t>0 %</a:t>
            </a:r>
            <a:r>
              <a:rPr lang="es-CO" sz="1600" b="1" noProof="0" dirty="0">
                <a:solidFill>
                  <a:srgbClr val="3CB524"/>
                </a:solidFill>
                <a:latin typeface="Museo Sans Condensed 700"/>
                <a:ea typeface="Century Gothic Paneuropean Bold"/>
                <a:cs typeface="Century Gothic Paneuropean Bold"/>
                <a:sym typeface="Century Gothic Paneuropean Bold"/>
              </a:rPr>
              <a:t> </a:t>
            </a:r>
          </a:p>
        </p:txBody>
      </p:sp>
      <p:sp>
        <p:nvSpPr>
          <p:cNvPr id="24" name="TextBox 34">
            <a:extLst>
              <a:ext uri="{FF2B5EF4-FFF2-40B4-BE49-F238E27FC236}">
                <a16:creationId xmlns:a16="http://schemas.microsoft.com/office/drawing/2014/main" id="{728BFF6E-C8CD-731F-5656-2C22324CA1ED}"/>
              </a:ext>
            </a:extLst>
          </p:cNvPr>
          <p:cNvSpPr txBox="1"/>
          <p:nvPr/>
        </p:nvSpPr>
        <p:spPr>
          <a:xfrm>
            <a:off x="11995075" y="4087517"/>
            <a:ext cx="525643" cy="239937"/>
          </a:xfrm>
          <a:prstGeom prst="rect">
            <a:avLst/>
          </a:prstGeom>
        </p:spPr>
        <p:txBody>
          <a:bodyPr lIns="0" tIns="0" rIns="0" bIns="0" rtlCol="0" anchor="t">
            <a:spAutoFit/>
          </a:bodyPr>
          <a:lstStyle/>
          <a:p>
            <a:pPr algn="ctr" defTabSz="609630">
              <a:lnSpc>
                <a:spcPts val="1955"/>
              </a:lnSpc>
              <a:spcBef>
                <a:spcPct val="0"/>
              </a:spcBef>
            </a:pPr>
            <a:r>
              <a:rPr lang="es-CO" sz="1629" b="1" noProof="0">
                <a:solidFill>
                  <a:srgbClr val="3CB524"/>
                </a:solidFill>
                <a:latin typeface="Century Gothic Paneuropean Bold"/>
                <a:ea typeface="Century Gothic Paneuropean Bold"/>
                <a:cs typeface="Century Gothic Paneuropean Bold"/>
                <a:sym typeface="Century Gothic Paneuropean Bold"/>
              </a:rPr>
              <a:t> </a:t>
            </a:r>
          </a:p>
        </p:txBody>
      </p:sp>
      <p:sp>
        <p:nvSpPr>
          <p:cNvPr id="25" name="Freeform 11">
            <a:extLst>
              <a:ext uri="{FF2B5EF4-FFF2-40B4-BE49-F238E27FC236}">
                <a16:creationId xmlns:a16="http://schemas.microsoft.com/office/drawing/2014/main" id="{1A182C03-0599-33A0-FC28-089FB1ACD716}"/>
              </a:ext>
            </a:extLst>
          </p:cNvPr>
          <p:cNvSpPr/>
          <p:nvPr/>
        </p:nvSpPr>
        <p:spPr>
          <a:xfrm>
            <a:off x="2412725" y="3636836"/>
            <a:ext cx="1226096" cy="1346443"/>
          </a:xfrm>
          <a:custGeom>
            <a:avLst/>
            <a:gdLst/>
            <a:ahLst/>
            <a:cxnLst/>
            <a:rect l="l" t="t" r="r" b="b"/>
            <a:pathLst>
              <a:path w="2089522" h="1923231">
                <a:moveTo>
                  <a:pt x="0" y="0"/>
                </a:moveTo>
                <a:lnTo>
                  <a:pt x="2089522" y="0"/>
                </a:lnTo>
                <a:lnTo>
                  <a:pt x="2089522" y="1923231"/>
                </a:lnTo>
                <a:lnTo>
                  <a:pt x="0" y="1923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noProof="0"/>
          </a:p>
        </p:txBody>
      </p:sp>
      <p:sp>
        <p:nvSpPr>
          <p:cNvPr id="26" name="Freeform 11">
            <a:extLst>
              <a:ext uri="{FF2B5EF4-FFF2-40B4-BE49-F238E27FC236}">
                <a16:creationId xmlns:a16="http://schemas.microsoft.com/office/drawing/2014/main" id="{6A1CD696-E11B-DA21-00ED-EA10C803D714}"/>
              </a:ext>
            </a:extLst>
          </p:cNvPr>
          <p:cNvSpPr/>
          <p:nvPr/>
        </p:nvSpPr>
        <p:spPr>
          <a:xfrm>
            <a:off x="7044566" y="3692553"/>
            <a:ext cx="793139" cy="1037094"/>
          </a:xfrm>
          <a:custGeom>
            <a:avLst/>
            <a:gdLst/>
            <a:ahLst/>
            <a:cxnLst/>
            <a:rect l="l" t="t" r="r" b="b"/>
            <a:pathLst>
              <a:path w="793139" h="887429">
                <a:moveTo>
                  <a:pt x="0" y="0"/>
                </a:moveTo>
                <a:lnTo>
                  <a:pt x="793140" y="0"/>
                </a:lnTo>
                <a:lnTo>
                  <a:pt x="793140" y="887429"/>
                </a:lnTo>
                <a:lnTo>
                  <a:pt x="0" y="887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noProof="0"/>
          </a:p>
        </p:txBody>
      </p:sp>
      <p:sp>
        <p:nvSpPr>
          <p:cNvPr id="27" name="Freeform 15">
            <a:extLst>
              <a:ext uri="{FF2B5EF4-FFF2-40B4-BE49-F238E27FC236}">
                <a16:creationId xmlns:a16="http://schemas.microsoft.com/office/drawing/2014/main" id="{3D1C5D0C-FD41-329E-CB06-90977180E60E}"/>
              </a:ext>
            </a:extLst>
          </p:cNvPr>
          <p:cNvSpPr/>
          <p:nvPr/>
        </p:nvSpPr>
        <p:spPr>
          <a:xfrm>
            <a:off x="6975210" y="4928353"/>
            <a:ext cx="925978" cy="925978"/>
          </a:xfrm>
          <a:custGeom>
            <a:avLst/>
            <a:gdLst/>
            <a:ahLst/>
            <a:cxnLst/>
            <a:rect l="l" t="t" r="r" b="b"/>
            <a:pathLst>
              <a:path w="925978" h="925978">
                <a:moveTo>
                  <a:pt x="0" y="0"/>
                </a:moveTo>
                <a:lnTo>
                  <a:pt x="925978" y="0"/>
                </a:lnTo>
                <a:lnTo>
                  <a:pt x="925978" y="925979"/>
                </a:lnTo>
                <a:lnTo>
                  <a:pt x="0" y="9259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noProof="0"/>
          </a:p>
        </p:txBody>
      </p:sp>
      <p:sp>
        <p:nvSpPr>
          <p:cNvPr id="28" name="TextBox 14">
            <a:extLst>
              <a:ext uri="{FF2B5EF4-FFF2-40B4-BE49-F238E27FC236}">
                <a16:creationId xmlns:a16="http://schemas.microsoft.com/office/drawing/2014/main" id="{09A58E3F-C71C-FC20-6266-9D9C4754D001}"/>
              </a:ext>
            </a:extLst>
          </p:cNvPr>
          <p:cNvSpPr txBox="1"/>
          <p:nvPr/>
        </p:nvSpPr>
        <p:spPr>
          <a:xfrm>
            <a:off x="8079901" y="4917646"/>
            <a:ext cx="3027971" cy="615553"/>
          </a:xfrm>
          <a:prstGeom prst="rect">
            <a:avLst/>
          </a:prstGeom>
        </p:spPr>
        <p:txBody>
          <a:bodyPr wrap="square" lIns="0" tIns="0" rIns="0" bIns="0" rtlCol="0" anchor="t">
            <a:spAutoFit/>
          </a:bodyPr>
          <a:lstStyle/>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 En modalidad </a:t>
            </a:r>
          </a:p>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híbrida</a:t>
            </a:r>
            <a:endParaRPr lang="es-CO" dirty="0">
              <a:solidFill>
                <a:schemeClr val="tx1">
                  <a:lumMod val="65000"/>
                  <a:lumOff val="35000"/>
                </a:schemeClr>
              </a:solidFill>
              <a:latin typeface="Museo Sans Condensed"/>
            </a:endParaRPr>
          </a:p>
        </p:txBody>
      </p:sp>
      <p:grpSp>
        <p:nvGrpSpPr>
          <p:cNvPr id="29" name="Grupo 28">
            <a:extLst>
              <a:ext uri="{FF2B5EF4-FFF2-40B4-BE49-F238E27FC236}">
                <a16:creationId xmlns:a16="http://schemas.microsoft.com/office/drawing/2014/main" id="{AD4334C4-763B-CB8F-EE51-787DBBEAA55B}"/>
              </a:ext>
            </a:extLst>
          </p:cNvPr>
          <p:cNvGrpSpPr/>
          <p:nvPr/>
        </p:nvGrpSpPr>
        <p:grpSpPr>
          <a:xfrm>
            <a:off x="2953015" y="6100020"/>
            <a:ext cx="1025856" cy="1998593"/>
            <a:chOff x="1045424" y="4654829"/>
            <a:chExt cx="1025856" cy="1998593"/>
          </a:xfrm>
        </p:grpSpPr>
        <p:sp>
          <p:nvSpPr>
            <p:cNvPr id="30" name="Freeform 25">
              <a:extLst>
                <a:ext uri="{FF2B5EF4-FFF2-40B4-BE49-F238E27FC236}">
                  <a16:creationId xmlns:a16="http://schemas.microsoft.com/office/drawing/2014/main" id="{0E91DD16-A0D3-731E-2014-793AC410472B}"/>
                </a:ext>
              </a:extLst>
            </p:cNvPr>
            <p:cNvSpPr/>
            <p:nvPr/>
          </p:nvSpPr>
          <p:spPr>
            <a:xfrm>
              <a:off x="1151656" y="4654829"/>
              <a:ext cx="874260" cy="756347"/>
            </a:xfrm>
            <a:custGeom>
              <a:avLst/>
              <a:gdLst/>
              <a:ahLst/>
              <a:cxnLst/>
              <a:rect l="l" t="t" r="r" b="b"/>
              <a:pathLst>
                <a:path w="1136743" h="1295433">
                  <a:moveTo>
                    <a:pt x="0" y="0"/>
                  </a:moveTo>
                  <a:lnTo>
                    <a:pt x="1136743" y="0"/>
                  </a:lnTo>
                  <a:lnTo>
                    <a:pt x="1136743" y="1295433"/>
                  </a:lnTo>
                  <a:lnTo>
                    <a:pt x="0" y="12954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O"/>
            </a:p>
          </p:txBody>
        </p:sp>
        <p:sp>
          <p:nvSpPr>
            <p:cNvPr id="31" name="Freeform 29">
              <a:extLst>
                <a:ext uri="{FF2B5EF4-FFF2-40B4-BE49-F238E27FC236}">
                  <a16:creationId xmlns:a16="http://schemas.microsoft.com/office/drawing/2014/main" id="{3DADECEF-B76F-5364-3EB5-9E9A81E3A31B}"/>
                </a:ext>
              </a:extLst>
            </p:cNvPr>
            <p:cNvSpPr/>
            <p:nvPr/>
          </p:nvSpPr>
          <p:spPr>
            <a:xfrm>
              <a:off x="1045424" y="5873668"/>
              <a:ext cx="1025856" cy="779754"/>
            </a:xfrm>
            <a:custGeom>
              <a:avLst/>
              <a:gdLst/>
              <a:ahLst/>
              <a:cxnLst/>
              <a:rect l="l" t="t" r="r" b="b"/>
              <a:pathLst>
                <a:path w="1333854" h="1335523">
                  <a:moveTo>
                    <a:pt x="0" y="0"/>
                  </a:moveTo>
                  <a:lnTo>
                    <a:pt x="1333854" y="0"/>
                  </a:lnTo>
                  <a:lnTo>
                    <a:pt x="1333854" y="1335523"/>
                  </a:lnTo>
                  <a:lnTo>
                    <a:pt x="0" y="1335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O"/>
            </a:p>
          </p:txBody>
        </p:sp>
      </p:grpSp>
      <p:sp>
        <p:nvSpPr>
          <p:cNvPr id="32" name="TextBox 12">
            <a:extLst>
              <a:ext uri="{FF2B5EF4-FFF2-40B4-BE49-F238E27FC236}">
                <a16:creationId xmlns:a16="http://schemas.microsoft.com/office/drawing/2014/main" id="{3E8BF6E3-26BE-2E27-7FA0-CB0608BCE4FB}"/>
              </a:ext>
            </a:extLst>
          </p:cNvPr>
          <p:cNvSpPr txBox="1"/>
          <p:nvPr/>
        </p:nvSpPr>
        <p:spPr>
          <a:xfrm>
            <a:off x="4194411" y="7386291"/>
            <a:ext cx="1478380" cy="615553"/>
          </a:xfrm>
          <a:prstGeom prst="rect">
            <a:avLst/>
          </a:prstGeom>
        </p:spPr>
        <p:txBody>
          <a:bodyPr wrap="square" lIns="0" tIns="0" rIns="0" bIns="0" rtlCol="0" anchor="t">
            <a:spAutoFit/>
          </a:bodyPr>
          <a:lstStyle/>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 hombres</a:t>
            </a:r>
          </a:p>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(40%)</a:t>
            </a:r>
            <a:endParaRPr lang="es-CO" dirty="0">
              <a:solidFill>
                <a:schemeClr val="tx1">
                  <a:lumMod val="65000"/>
                  <a:lumOff val="35000"/>
                </a:schemeClr>
              </a:solidFill>
              <a:latin typeface="Museo Sans Condensed"/>
            </a:endParaRPr>
          </a:p>
        </p:txBody>
      </p:sp>
      <p:grpSp>
        <p:nvGrpSpPr>
          <p:cNvPr id="33" name="Group 16">
            <a:extLst>
              <a:ext uri="{FF2B5EF4-FFF2-40B4-BE49-F238E27FC236}">
                <a16:creationId xmlns:a16="http://schemas.microsoft.com/office/drawing/2014/main" id="{2A1BB158-9A19-4147-E421-9A654B021E58}"/>
              </a:ext>
            </a:extLst>
          </p:cNvPr>
          <p:cNvGrpSpPr/>
          <p:nvPr/>
        </p:nvGrpSpPr>
        <p:grpSpPr>
          <a:xfrm>
            <a:off x="5852428" y="6227445"/>
            <a:ext cx="1948043" cy="1872539"/>
            <a:chOff x="0" y="0"/>
            <a:chExt cx="812800" cy="812800"/>
          </a:xfrm>
        </p:grpSpPr>
        <p:sp>
          <p:nvSpPr>
            <p:cNvPr id="34" name="Freeform 17">
              <a:extLst>
                <a:ext uri="{FF2B5EF4-FFF2-40B4-BE49-F238E27FC236}">
                  <a16:creationId xmlns:a16="http://schemas.microsoft.com/office/drawing/2014/main" id="{DC504FF1-0278-63C1-531E-07369BDEDF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1C1B"/>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noProof="0"/>
            </a:p>
          </p:txBody>
        </p:sp>
        <p:sp>
          <p:nvSpPr>
            <p:cNvPr id="35" name="TextBox 18">
              <a:extLst>
                <a:ext uri="{FF2B5EF4-FFF2-40B4-BE49-F238E27FC236}">
                  <a16:creationId xmlns:a16="http://schemas.microsoft.com/office/drawing/2014/main" id="{4F87AF80-7A6D-AAB9-80F5-12221C502D18}"/>
                </a:ext>
              </a:extLst>
            </p:cNvPr>
            <p:cNvSpPr txBox="1"/>
            <p:nvPr/>
          </p:nvSpPr>
          <p:spPr>
            <a:xfrm>
              <a:off x="76200" y="28575"/>
              <a:ext cx="660400" cy="7080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59"/>
                </a:lnSpc>
              </a:pPr>
              <a:endParaRPr lang="es-CO" noProof="0"/>
            </a:p>
          </p:txBody>
        </p:sp>
      </p:grpSp>
      <p:sp>
        <p:nvSpPr>
          <p:cNvPr id="36" name="Freeform 24">
            <a:extLst>
              <a:ext uri="{FF2B5EF4-FFF2-40B4-BE49-F238E27FC236}">
                <a16:creationId xmlns:a16="http://schemas.microsoft.com/office/drawing/2014/main" id="{6512F1A6-7C46-4C8B-BE98-DDFDCDF2C54D}"/>
              </a:ext>
            </a:extLst>
          </p:cNvPr>
          <p:cNvSpPr/>
          <p:nvPr/>
        </p:nvSpPr>
        <p:spPr>
          <a:xfrm>
            <a:off x="6111650" y="6546996"/>
            <a:ext cx="1440637" cy="1370398"/>
          </a:xfrm>
          <a:custGeom>
            <a:avLst/>
            <a:gdLst/>
            <a:ahLst/>
            <a:cxnLst/>
            <a:rect l="l" t="t" r="r" b="b"/>
            <a:pathLst>
              <a:path w="1788627" h="1788627">
                <a:moveTo>
                  <a:pt x="0" y="0"/>
                </a:moveTo>
                <a:lnTo>
                  <a:pt x="1788627" y="0"/>
                </a:lnTo>
                <a:lnTo>
                  <a:pt x="1788627" y="1788628"/>
                </a:lnTo>
                <a:lnTo>
                  <a:pt x="0" y="17886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noProof="0"/>
          </a:p>
        </p:txBody>
      </p:sp>
      <p:grpSp>
        <p:nvGrpSpPr>
          <p:cNvPr id="37" name="Group 17">
            <a:extLst>
              <a:ext uri="{FF2B5EF4-FFF2-40B4-BE49-F238E27FC236}">
                <a16:creationId xmlns:a16="http://schemas.microsoft.com/office/drawing/2014/main" id="{42BC9643-FE8C-B44F-9EEC-BD310B912D65}"/>
              </a:ext>
            </a:extLst>
          </p:cNvPr>
          <p:cNvGrpSpPr/>
          <p:nvPr/>
        </p:nvGrpSpPr>
        <p:grpSpPr>
          <a:xfrm rot="-10800000">
            <a:off x="11355821" y="3935418"/>
            <a:ext cx="389390" cy="389390"/>
            <a:chOff x="0" y="0"/>
            <a:chExt cx="812800" cy="812800"/>
          </a:xfrm>
        </p:grpSpPr>
        <p:sp>
          <p:nvSpPr>
            <p:cNvPr id="38" name="Freeform 18">
              <a:extLst>
                <a:ext uri="{FF2B5EF4-FFF2-40B4-BE49-F238E27FC236}">
                  <a16:creationId xmlns:a16="http://schemas.microsoft.com/office/drawing/2014/main" id="{7D3B7A6F-A22B-8038-619A-1775E58FFD4D}"/>
                </a:ext>
              </a:extLst>
            </p:cNvPr>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F8A821"/>
            </a:solidFill>
          </p:spPr>
          <p:txBody>
            <a:bodyPr/>
            <a:lstStyle/>
            <a:p>
              <a:pPr defTabSz="609630"/>
              <a:endParaRPr lang="es-CO" sz="1200" noProof="0">
                <a:solidFill>
                  <a:prstClr val="black"/>
                </a:solidFill>
                <a:latin typeface="Calibri"/>
              </a:endParaRPr>
            </a:p>
          </p:txBody>
        </p:sp>
        <p:sp>
          <p:nvSpPr>
            <p:cNvPr id="39" name="TextBox 19">
              <a:extLst>
                <a:ext uri="{FF2B5EF4-FFF2-40B4-BE49-F238E27FC236}">
                  <a16:creationId xmlns:a16="http://schemas.microsoft.com/office/drawing/2014/main" id="{D914836D-96E6-6BD2-E298-9A7D4822D5DD}"/>
                </a:ext>
              </a:extLst>
            </p:cNvPr>
            <p:cNvSpPr txBox="1"/>
            <p:nvPr/>
          </p:nvSpPr>
          <p:spPr>
            <a:xfrm>
              <a:off x="203200" y="-38100"/>
              <a:ext cx="406400" cy="749300"/>
            </a:xfrm>
            <a:prstGeom prst="rect">
              <a:avLst/>
            </a:prstGeom>
          </p:spPr>
          <p:txBody>
            <a:bodyPr lIns="33867" tIns="33867" rIns="33867" bIns="33867" rtlCol="0" anchor="ctr"/>
            <a:lstStyle/>
            <a:p>
              <a:pPr algn="ctr" defTabSz="609630">
                <a:lnSpc>
                  <a:spcPts val="1773"/>
                </a:lnSpc>
              </a:pPr>
              <a:endParaRPr lang="es-CO" sz="1200" noProof="0">
                <a:solidFill>
                  <a:prstClr val="black"/>
                </a:solidFill>
                <a:latin typeface="Calibri"/>
              </a:endParaRPr>
            </a:p>
          </p:txBody>
        </p:sp>
      </p:grpSp>
      <p:sp>
        <p:nvSpPr>
          <p:cNvPr id="40" name="TextBox 33">
            <a:extLst>
              <a:ext uri="{FF2B5EF4-FFF2-40B4-BE49-F238E27FC236}">
                <a16:creationId xmlns:a16="http://schemas.microsoft.com/office/drawing/2014/main" id="{5549911C-C296-A132-188C-F23462194007}"/>
              </a:ext>
            </a:extLst>
          </p:cNvPr>
          <p:cNvSpPr txBox="1"/>
          <p:nvPr/>
        </p:nvSpPr>
        <p:spPr>
          <a:xfrm>
            <a:off x="9269665" y="4436506"/>
            <a:ext cx="641551" cy="247504"/>
          </a:xfrm>
          <a:prstGeom prst="rect">
            <a:avLst/>
          </a:prstGeom>
        </p:spPr>
        <p:txBody>
          <a:bodyPr lIns="0" tIns="0" rIns="0" bIns="0" rtlCol="0" anchor="t">
            <a:spAutoFit/>
          </a:bodyPr>
          <a:lstStyle/>
          <a:p>
            <a:pPr algn="ctr" defTabSz="609630">
              <a:lnSpc>
                <a:spcPts val="1955"/>
              </a:lnSpc>
              <a:spcBef>
                <a:spcPct val="0"/>
              </a:spcBef>
            </a:pPr>
            <a:r>
              <a:rPr lang="es-CO" sz="1600" b="1">
                <a:solidFill>
                  <a:srgbClr val="3CB524"/>
                </a:solidFill>
                <a:latin typeface="Museo Sans Condensed 700"/>
                <a:ea typeface="Century Gothic Paneuropean Bold"/>
                <a:cs typeface="Century Gothic Paneuropean Bold"/>
                <a:sym typeface="Century Gothic Paneuropean Bold"/>
              </a:rPr>
              <a:t>100 %</a:t>
            </a:r>
            <a:endParaRPr lang="es-CO" sz="1600" b="1" noProof="0">
              <a:solidFill>
                <a:srgbClr val="3CB524"/>
              </a:solidFill>
              <a:latin typeface="Museo Sans Condensed 700"/>
              <a:ea typeface="Century Gothic Paneuropean Bold"/>
              <a:cs typeface="Century Gothic Paneuropean Bold"/>
              <a:sym typeface="Century Gothic Paneuropean Bold"/>
            </a:endParaRPr>
          </a:p>
        </p:txBody>
      </p:sp>
      <p:cxnSp>
        <p:nvCxnSpPr>
          <p:cNvPr id="5" name="Conector recto 4">
            <a:extLst>
              <a:ext uri="{FF2B5EF4-FFF2-40B4-BE49-F238E27FC236}">
                <a16:creationId xmlns:a16="http://schemas.microsoft.com/office/drawing/2014/main" id="{41DDE887-DF2B-B3DD-B5CF-FFE349F75A49}"/>
              </a:ext>
            </a:extLst>
          </p:cNvPr>
          <p:cNvCxnSpPr/>
          <p:nvPr/>
        </p:nvCxnSpPr>
        <p:spPr>
          <a:xfrm>
            <a:off x="8197135" y="6123718"/>
            <a:ext cx="0" cy="1878126"/>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14">
            <a:extLst>
              <a:ext uri="{FF2B5EF4-FFF2-40B4-BE49-F238E27FC236}">
                <a16:creationId xmlns:a16="http://schemas.microsoft.com/office/drawing/2014/main" id="{6F8A0DE5-AE88-228F-6046-6B6FD7ABE7E9}"/>
              </a:ext>
            </a:extLst>
          </p:cNvPr>
          <p:cNvSpPr txBox="1"/>
          <p:nvPr/>
        </p:nvSpPr>
        <p:spPr>
          <a:xfrm>
            <a:off x="8232301" y="6392374"/>
            <a:ext cx="3027971" cy="288284"/>
          </a:xfrm>
          <a:prstGeom prst="rect">
            <a:avLst/>
          </a:prstGeom>
        </p:spPr>
        <p:txBody>
          <a:bodyPr wrap="square" lIns="0" tIns="0" rIns="0" bIns="0" rtlCol="0" anchor="t">
            <a:spAutoFit/>
          </a:bodyPr>
          <a:lstStyle/>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Horario flexible</a:t>
            </a:r>
            <a:endParaRPr lang="es-CO" dirty="0">
              <a:solidFill>
                <a:schemeClr val="tx1">
                  <a:lumMod val="65000"/>
                  <a:lumOff val="35000"/>
                </a:schemeClr>
              </a:solidFill>
              <a:latin typeface="Museo Sans Condensed"/>
            </a:endParaRPr>
          </a:p>
        </p:txBody>
      </p:sp>
      <p:sp>
        <p:nvSpPr>
          <p:cNvPr id="18" name="TextBox 14">
            <a:extLst>
              <a:ext uri="{FF2B5EF4-FFF2-40B4-BE49-F238E27FC236}">
                <a16:creationId xmlns:a16="http://schemas.microsoft.com/office/drawing/2014/main" id="{83CF4E79-1E07-9EFB-5EA8-90DA433B6365}"/>
              </a:ext>
            </a:extLst>
          </p:cNvPr>
          <p:cNvSpPr txBox="1"/>
          <p:nvPr/>
        </p:nvSpPr>
        <p:spPr>
          <a:xfrm>
            <a:off x="8232301" y="7214616"/>
            <a:ext cx="3027971" cy="288284"/>
          </a:xfrm>
          <a:prstGeom prst="rect">
            <a:avLst/>
          </a:prstGeom>
        </p:spPr>
        <p:txBody>
          <a:bodyPr wrap="square" lIns="0" tIns="0" rIns="0" bIns="0" rtlCol="0" anchor="t">
            <a:spAutoFit/>
          </a:bodyPr>
          <a:lstStyle/>
          <a:p>
            <a:pPr algn="ctr" defTabSz="609630">
              <a:lnSpc>
                <a:spcPts val="2426"/>
              </a:lnSpc>
              <a:spcBef>
                <a:spcPct val="0"/>
              </a:spcBef>
            </a:pPr>
            <a:r>
              <a:rPr lang="es-CO" dirty="0">
                <a:solidFill>
                  <a:schemeClr val="tx1">
                    <a:lumMod val="65000"/>
                    <a:lumOff val="35000"/>
                  </a:schemeClr>
                </a:solidFill>
                <a:latin typeface="Museo Sans Condensed"/>
                <a:sym typeface="Century Gothic Paneuropean Bold"/>
              </a:rPr>
              <a:t>Horario escalonado</a:t>
            </a:r>
            <a:endParaRPr lang="es-CO" dirty="0">
              <a:solidFill>
                <a:schemeClr val="tx1">
                  <a:lumMod val="65000"/>
                  <a:lumOff val="35000"/>
                </a:schemeClr>
              </a:solidFill>
              <a:latin typeface="Museo Sans Condensed"/>
            </a:endParaRPr>
          </a:p>
        </p:txBody>
      </p:sp>
      <p:sp>
        <p:nvSpPr>
          <p:cNvPr id="21" name="TextBox 33">
            <a:extLst>
              <a:ext uri="{FF2B5EF4-FFF2-40B4-BE49-F238E27FC236}">
                <a16:creationId xmlns:a16="http://schemas.microsoft.com/office/drawing/2014/main" id="{4E51A801-5EAD-98DF-7F1E-5EE5A28CAC0F}"/>
              </a:ext>
            </a:extLst>
          </p:cNvPr>
          <p:cNvSpPr txBox="1"/>
          <p:nvPr/>
        </p:nvSpPr>
        <p:spPr>
          <a:xfrm>
            <a:off x="9425510" y="6745342"/>
            <a:ext cx="641551" cy="247504"/>
          </a:xfrm>
          <a:prstGeom prst="rect">
            <a:avLst/>
          </a:prstGeom>
        </p:spPr>
        <p:txBody>
          <a:bodyPr lIns="0" tIns="0" rIns="0" bIns="0" rtlCol="0" anchor="t">
            <a:spAutoFit/>
          </a:bodyPr>
          <a:lstStyle/>
          <a:p>
            <a:pPr algn="ctr" defTabSz="609630">
              <a:lnSpc>
                <a:spcPts val="1955"/>
              </a:lnSpc>
              <a:spcBef>
                <a:spcPct val="0"/>
              </a:spcBef>
            </a:pPr>
            <a:r>
              <a:rPr lang="es-CO" sz="1600" b="1" dirty="0">
                <a:solidFill>
                  <a:schemeClr val="accent2">
                    <a:lumMod val="75000"/>
                  </a:schemeClr>
                </a:solidFill>
                <a:latin typeface="Museo Sans Condensed 700"/>
                <a:ea typeface="Century Gothic Paneuropean Bold"/>
                <a:cs typeface="Century Gothic Paneuropean Bold"/>
                <a:sym typeface="Century Gothic Paneuropean Bold"/>
              </a:rPr>
              <a:t>98</a:t>
            </a:r>
            <a:endParaRPr lang="es-CO" sz="1600" b="1" noProof="0" dirty="0">
              <a:solidFill>
                <a:schemeClr val="accent2">
                  <a:lumMod val="75000"/>
                </a:schemeClr>
              </a:solidFill>
              <a:latin typeface="Museo Sans Condensed 700"/>
              <a:ea typeface="Century Gothic Paneuropean Bold"/>
              <a:cs typeface="Century Gothic Paneuropean Bold"/>
              <a:sym typeface="Century Gothic Paneuropean Bold"/>
            </a:endParaRPr>
          </a:p>
        </p:txBody>
      </p:sp>
      <p:sp>
        <p:nvSpPr>
          <p:cNvPr id="41" name="TextBox 33">
            <a:extLst>
              <a:ext uri="{FF2B5EF4-FFF2-40B4-BE49-F238E27FC236}">
                <a16:creationId xmlns:a16="http://schemas.microsoft.com/office/drawing/2014/main" id="{AD8743B5-472E-4519-1648-698CAEFC660D}"/>
              </a:ext>
            </a:extLst>
          </p:cNvPr>
          <p:cNvSpPr txBox="1"/>
          <p:nvPr/>
        </p:nvSpPr>
        <p:spPr>
          <a:xfrm>
            <a:off x="9452806" y="7569372"/>
            <a:ext cx="641551" cy="247504"/>
          </a:xfrm>
          <a:prstGeom prst="rect">
            <a:avLst/>
          </a:prstGeom>
        </p:spPr>
        <p:txBody>
          <a:bodyPr lIns="0" tIns="0" rIns="0" bIns="0" rtlCol="0" anchor="t">
            <a:spAutoFit/>
          </a:bodyPr>
          <a:lstStyle/>
          <a:p>
            <a:pPr algn="ctr" defTabSz="609630">
              <a:lnSpc>
                <a:spcPts val="1955"/>
              </a:lnSpc>
              <a:spcBef>
                <a:spcPct val="0"/>
              </a:spcBef>
            </a:pPr>
            <a:r>
              <a:rPr lang="es-CO" sz="1600" b="1" dirty="0">
                <a:solidFill>
                  <a:schemeClr val="accent2">
                    <a:lumMod val="75000"/>
                  </a:schemeClr>
                </a:solidFill>
                <a:latin typeface="Museo Sans Condensed 700"/>
                <a:ea typeface="Century Gothic Paneuropean Bold"/>
                <a:cs typeface="Century Gothic Paneuropean Bold"/>
                <a:sym typeface="Century Gothic Paneuropean Bold"/>
              </a:rPr>
              <a:t>6</a:t>
            </a:r>
            <a:endParaRPr lang="es-CO" sz="1600" b="1" noProof="0" dirty="0">
              <a:solidFill>
                <a:schemeClr val="accent2">
                  <a:lumMod val="75000"/>
                </a:schemeClr>
              </a:solidFill>
              <a:latin typeface="Museo Sans Condensed 700"/>
              <a:ea typeface="Century Gothic Paneuropean Bold"/>
              <a:cs typeface="Century Gothic Paneuropean Bold"/>
              <a:sym typeface="Century Gothic Paneuropean Bold"/>
            </a:endParaRPr>
          </a:p>
        </p:txBody>
      </p:sp>
      <p:sp>
        <p:nvSpPr>
          <p:cNvPr id="44" name="Título 5">
            <a:extLst>
              <a:ext uri="{FF2B5EF4-FFF2-40B4-BE49-F238E27FC236}">
                <a16:creationId xmlns:a16="http://schemas.microsoft.com/office/drawing/2014/main" id="{BBEB3766-3BF1-3624-C4A4-052E859F7889}"/>
              </a:ext>
            </a:extLst>
          </p:cNvPr>
          <p:cNvSpPr txBox="1">
            <a:spLocks/>
          </p:cNvSpPr>
          <p:nvPr/>
        </p:nvSpPr>
        <p:spPr>
          <a:xfrm>
            <a:off x="926432" y="1277711"/>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359947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63E7-BD46-D1FC-2B9E-265935AD408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058A6E3-41F5-AFBA-E68B-A61984E9326F}"/>
              </a:ext>
            </a:extLst>
          </p:cNvPr>
          <p:cNvSpPr txBox="1"/>
          <p:nvPr/>
        </p:nvSpPr>
        <p:spPr>
          <a:xfrm>
            <a:off x="3624255" y="2623807"/>
            <a:ext cx="7920037"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rtl="0"/>
            <a:r>
              <a:rPr lang="es-CO" sz="4400" b="1" kern="1200" spc="0" baseline="0" dirty="0">
                <a:solidFill>
                  <a:srgbClr val="EA9B0C"/>
                </a:solidFill>
                <a:latin typeface="Museo Sans Condensed 900"/>
                <a:ea typeface="+mn-ea"/>
                <a:cs typeface="+mn-cs"/>
              </a:rPr>
              <a:t>Comparte</a:t>
            </a:r>
            <a:r>
              <a:rPr lang="es-CO" sz="4400" b="1" kern="1200" spc="0" baseline="0" dirty="0">
                <a:solidFill>
                  <a:srgbClr val="C00000"/>
                </a:solidFill>
                <a:latin typeface="Museo Sans Condensed 900"/>
                <a:ea typeface="+mn-ea"/>
                <a:cs typeface="+mn-cs"/>
              </a:rPr>
              <a:t> </a:t>
            </a:r>
            <a:r>
              <a:rPr lang="es-CO" sz="4400" b="1" kern="1200" spc="0" baseline="0" dirty="0">
                <a:solidFill>
                  <a:srgbClr val="8D28A8"/>
                </a:solidFill>
                <a:latin typeface="Mabook"/>
                <a:ea typeface="+mn-ea"/>
                <a:cs typeface="+mn-cs"/>
              </a:rPr>
              <a:t>en Familia</a:t>
            </a:r>
          </a:p>
          <a:p>
            <a:pPr algn="ctr"/>
            <a:endParaRPr lang="es-ES" dirty="0"/>
          </a:p>
        </p:txBody>
      </p:sp>
      <p:sp>
        <p:nvSpPr>
          <p:cNvPr id="3" name="CuadroTexto 2">
            <a:extLst>
              <a:ext uri="{FF2B5EF4-FFF2-40B4-BE49-F238E27FC236}">
                <a16:creationId xmlns:a16="http://schemas.microsoft.com/office/drawing/2014/main" id="{5DDD859A-1EBE-4386-D30C-5F793199C4B2}"/>
              </a:ext>
            </a:extLst>
          </p:cNvPr>
          <p:cNvSpPr txBox="1"/>
          <p:nvPr/>
        </p:nvSpPr>
        <p:spPr>
          <a:xfrm>
            <a:off x="2119746" y="3747650"/>
            <a:ext cx="109290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just" rtl="0"/>
            <a:r>
              <a:rPr lang="es-MX" sz="1800" kern="1200" dirty="0">
                <a:solidFill>
                  <a:schemeClr val="tx1"/>
                </a:solidFill>
                <a:latin typeface="Museo Sans Condensed"/>
              </a:rPr>
              <a:t>Espacios y actividades fuera del ámbito laboral que aporten a la unión e integración familiar.</a:t>
            </a:r>
          </a:p>
          <a:p>
            <a:pPr marL="0" indent="0" algn="just" rtl="0"/>
            <a:endParaRPr lang="es-CO" dirty="0"/>
          </a:p>
          <a:p>
            <a:pPr algn="just"/>
            <a:r>
              <a:rPr lang="es-MX" sz="1800" kern="1200" dirty="0">
                <a:latin typeface="Museo Sans Condensed"/>
              </a:rPr>
              <a:t>A fecha de corte 31 de </a:t>
            </a:r>
            <a:r>
              <a:rPr lang="es-MX" dirty="0">
                <a:latin typeface="Museo Sans Condensed"/>
              </a:rPr>
              <a:t>marzo se</a:t>
            </a:r>
            <a:r>
              <a:rPr lang="es-MX" sz="1800" kern="1200" dirty="0">
                <a:latin typeface="Museo Sans Condensed"/>
              </a:rPr>
              <a:t> </a:t>
            </a:r>
            <a:r>
              <a:rPr lang="es-MX" dirty="0">
                <a:latin typeface="Museo Sans Condensed"/>
              </a:rPr>
              <a:t>desarrolló</a:t>
            </a:r>
            <a:r>
              <a:rPr lang="es-MX" sz="1800" kern="1200" dirty="0">
                <a:latin typeface="Museo Sans Condensed"/>
              </a:rPr>
              <a:t> </a:t>
            </a:r>
            <a:r>
              <a:rPr lang="es-MX" dirty="0">
                <a:latin typeface="Museo Sans Condensed"/>
              </a:rPr>
              <a:t>una</a:t>
            </a:r>
            <a:r>
              <a:rPr lang="es-MX" sz="1800" kern="1200" dirty="0">
                <a:latin typeface="Museo Sans Condensed"/>
              </a:rPr>
              <a:t> (</a:t>
            </a:r>
            <a:r>
              <a:rPr lang="es-MX" dirty="0">
                <a:latin typeface="Museo Sans Condensed"/>
              </a:rPr>
              <a:t>1</a:t>
            </a:r>
            <a:r>
              <a:rPr lang="es-MX" sz="1800" kern="1200" dirty="0">
                <a:latin typeface="Museo Sans Condensed"/>
              </a:rPr>
              <a:t>) </a:t>
            </a:r>
            <a:r>
              <a:rPr lang="es-MX" dirty="0">
                <a:latin typeface="Museo Sans Condensed"/>
              </a:rPr>
              <a:t>actividad</a:t>
            </a:r>
            <a:r>
              <a:rPr lang="es-MX" sz="1800" kern="1200" dirty="0">
                <a:latin typeface="Museo Sans Condensed"/>
              </a:rPr>
              <a:t> así:</a:t>
            </a:r>
          </a:p>
          <a:p>
            <a:pPr marL="0" indent="0" algn="just" rtl="0"/>
            <a:endParaRPr lang="es-CO" dirty="0"/>
          </a:p>
          <a:p>
            <a:pPr marL="457200" indent="-457200">
              <a:buFont typeface=""/>
              <a:buAutoNum type="arabicPeriod"/>
            </a:pPr>
            <a:r>
              <a:rPr lang="es-MX" sz="1800" b="1" kern="1200" dirty="0">
                <a:solidFill>
                  <a:srgbClr val="C00000"/>
                </a:solidFill>
                <a:latin typeface="Museo Sans Condensed"/>
              </a:rPr>
              <a:t>Caminata ecológica </a:t>
            </a:r>
            <a:r>
              <a:rPr lang="es-MX" b="1" dirty="0">
                <a:solidFill>
                  <a:srgbClr val="C00000"/>
                </a:solidFill>
                <a:latin typeface="Museo Sans Condensed"/>
              </a:rPr>
              <a:t> La Bella Suiza (Choachí),</a:t>
            </a:r>
            <a:r>
              <a:rPr lang="es-MX" sz="1800" b="1" kern="1200" dirty="0">
                <a:latin typeface="Museo Sans Condensed"/>
              </a:rPr>
              <a:t> </a:t>
            </a:r>
            <a:r>
              <a:rPr lang="es-MX" sz="1800" kern="1200" dirty="0">
                <a:latin typeface="Museo Sans Condensed"/>
              </a:rPr>
              <a:t>realizada el</a:t>
            </a:r>
            <a:r>
              <a:rPr lang="es-MX" dirty="0">
                <a:latin typeface="Museo Sans Condensed"/>
              </a:rPr>
              <a:t> 29</a:t>
            </a:r>
            <a:r>
              <a:rPr lang="es-MX" sz="1800" kern="1200" dirty="0">
                <a:latin typeface="Museo Sans Condensed"/>
              </a:rPr>
              <a:t> de marzo, </a:t>
            </a:r>
            <a:r>
              <a:rPr lang="es-MX" dirty="0">
                <a:latin typeface="Museo Sans Condensed"/>
              </a:rPr>
              <a:t>recorrido por la vereda el pulpito, </a:t>
            </a:r>
            <a:r>
              <a:rPr lang="es-MX" sz="1800" kern="1200" dirty="0">
                <a:latin typeface="Museo Sans Condensed"/>
              </a:rPr>
              <a:t>con un total de</a:t>
            </a:r>
            <a:r>
              <a:rPr lang="es-MX" dirty="0">
                <a:latin typeface="Museo Sans Condensed"/>
              </a:rPr>
              <a:t> 77</a:t>
            </a:r>
            <a:r>
              <a:rPr lang="es-MX" sz="1800" kern="1200" dirty="0">
                <a:latin typeface="Museo Sans Condensed"/>
              </a:rPr>
              <a:t> inscritos. ​</a:t>
            </a:r>
            <a:endParaRPr lang="es-MX" dirty="0">
              <a:latin typeface="Museo Sans Condensed"/>
            </a:endParaRPr>
          </a:p>
          <a:p>
            <a:pPr marL="457200" indent="-457200">
              <a:buFont typeface=""/>
              <a:buAutoNum type="arabicPeriod"/>
            </a:pPr>
            <a:r>
              <a:rPr lang="es-CO" b="1" dirty="0">
                <a:solidFill>
                  <a:srgbClr val="C00000"/>
                </a:solidFill>
                <a:latin typeface="Museo Sans Condensed"/>
              </a:rPr>
              <a:t>Recorrido historias de fantasmas en el Centro Histórico, </a:t>
            </a:r>
            <a:r>
              <a:rPr lang="es-CO" dirty="0">
                <a:latin typeface="Museo Sans Condensed"/>
              </a:rPr>
              <a:t>realizada el 13 de febrero de 2026, con un total de 57 participantes</a:t>
            </a:r>
          </a:p>
          <a:p>
            <a:pPr marL="457200" indent="-457200">
              <a:buFont typeface=""/>
              <a:buAutoNum type="arabicPeriod"/>
            </a:pPr>
            <a:r>
              <a:rPr lang="es-CO" b="1" dirty="0">
                <a:solidFill>
                  <a:srgbClr val="C00000"/>
                </a:solidFill>
                <a:latin typeface="Museo Sans Condensed"/>
              </a:rPr>
              <a:t>Visita Casa Museo Quinta de Bolívar, </a:t>
            </a:r>
            <a:r>
              <a:rPr lang="es-CO" dirty="0">
                <a:latin typeface="Museo Sans Condensed"/>
              </a:rPr>
              <a:t>realizado el 13 de marzo de 2026, con un total de 53 participantes</a:t>
            </a:r>
            <a:endParaRPr lang="es-ES" dirty="0">
              <a:ea typeface="Calibri"/>
              <a:cs typeface="Calibri"/>
            </a:endParaRPr>
          </a:p>
        </p:txBody>
      </p:sp>
      <p:pic>
        <p:nvPicPr>
          <p:cNvPr id="5" name="Gráfico 4">
            <a:extLst>
              <a:ext uri="{FF2B5EF4-FFF2-40B4-BE49-F238E27FC236}">
                <a16:creationId xmlns:a16="http://schemas.microsoft.com/office/drawing/2014/main" id="{8050BA62-33B6-738D-CFBF-AD6531C45E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88351" y="6518366"/>
            <a:ext cx="2207768" cy="1801671"/>
          </a:xfrm>
          <a:prstGeom prst="rect">
            <a:avLst/>
          </a:prstGeom>
        </p:spPr>
      </p:pic>
      <p:sp>
        <p:nvSpPr>
          <p:cNvPr id="9" name="Título 5">
            <a:extLst>
              <a:ext uri="{FF2B5EF4-FFF2-40B4-BE49-F238E27FC236}">
                <a16:creationId xmlns:a16="http://schemas.microsoft.com/office/drawing/2014/main" id="{EE0E67AB-371C-F364-5C0E-D46CDAD76BEF}"/>
              </a:ext>
            </a:extLst>
          </p:cNvPr>
          <p:cNvSpPr txBox="1">
            <a:spLocks/>
          </p:cNvSpPr>
          <p:nvPr/>
        </p:nvSpPr>
        <p:spPr>
          <a:xfrm>
            <a:off x="926432" y="1263857"/>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314806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2D5-2B12-FBDF-D29D-60FBC30A7EB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F37F2E5-2804-13F8-AF0E-3EA4E7514821}"/>
              </a:ext>
            </a:extLst>
          </p:cNvPr>
          <p:cNvSpPr txBox="1"/>
          <p:nvPr/>
        </p:nvSpPr>
        <p:spPr>
          <a:xfrm>
            <a:off x="3417433" y="2000568"/>
            <a:ext cx="9005206" cy="76944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400" b="1" u="none" strike="noStrike" kern="1200" cap="none" spc="0" normalizeH="0" baseline="0" noProof="0" dirty="0">
                <a:ln>
                  <a:noFill/>
                </a:ln>
                <a:solidFill>
                  <a:srgbClr val="C00000"/>
                </a:solidFill>
                <a:effectLst/>
                <a:uLnTx/>
                <a:uFillTx/>
                <a:latin typeface="Museo Sans Condensed 900" panose="02000000000000000000" pitchFamily="2" charset="0"/>
              </a:rPr>
              <a:t>Club Familia General</a:t>
            </a:r>
            <a:endParaRPr lang="es-CO" sz="3200" dirty="0">
              <a:solidFill>
                <a:srgbClr val="C00000"/>
              </a:solidFill>
              <a:latin typeface="Mabook" pitchFamily="2" charset="0"/>
            </a:endParaRPr>
          </a:p>
        </p:txBody>
      </p:sp>
      <p:graphicFrame>
        <p:nvGraphicFramePr>
          <p:cNvPr id="7" name="Diagrama 6">
            <a:extLst>
              <a:ext uri="{FF2B5EF4-FFF2-40B4-BE49-F238E27FC236}">
                <a16:creationId xmlns:a16="http://schemas.microsoft.com/office/drawing/2014/main" id="{20A6A4A4-D7D7-E027-B095-2B1845220899}"/>
              </a:ext>
            </a:extLst>
          </p:cNvPr>
          <p:cNvGraphicFramePr/>
          <p:nvPr>
            <p:extLst>
              <p:ext uri="{D42A27DB-BD31-4B8C-83A1-F6EECF244321}">
                <p14:modId xmlns:p14="http://schemas.microsoft.com/office/powerpoint/2010/main" val="1383196974"/>
              </p:ext>
            </p:extLst>
          </p:nvPr>
        </p:nvGraphicFramePr>
        <p:xfrm>
          <a:off x="3463868" y="2576046"/>
          <a:ext cx="8912337" cy="5752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5">
            <a:extLst>
              <a:ext uri="{FF2B5EF4-FFF2-40B4-BE49-F238E27FC236}">
                <a16:creationId xmlns:a16="http://schemas.microsoft.com/office/drawing/2014/main" id="{EF6F67EF-6E58-D13A-3F12-DC93D0881562}"/>
              </a:ext>
            </a:extLst>
          </p:cNvPr>
          <p:cNvSpPr txBox="1">
            <a:spLocks/>
          </p:cNvSpPr>
          <p:nvPr/>
        </p:nvSpPr>
        <p:spPr>
          <a:xfrm>
            <a:off x="926432" y="1250001"/>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216325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2F418039-79FC-B09B-E4CB-63D085E609C4}"/>
              </a:ext>
            </a:extLst>
          </p:cNvPr>
          <p:cNvGrpSpPr/>
          <p:nvPr/>
        </p:nvGrpSpPr>
        <p:grpSpPr>
          <a:xfrm>
            <a:off x="3499696" y="2451959"/>
            <a:ext cx="11311057" cy="5610154"/>
            <a:chOff x="1946763" y="1671297"/>
            <a:chExt cx="4847168" cy="2834629"/>
          </a:xfrm>
          <a:noFill/>
        </p:grpSpPr>
        <p:sp>
          <p:nvSpPr>
            <p:cNvPr id="6" name="CuadroTexto 5">
              <a:extLst>
                <a:ext uri="{FF2B5EF4-FFF2-40B4-BE49-F238E27FC236}">
                  <a16:creationId xmlns:a16="http://schemas.microsoft.com/office/drawing/2014/main" id="{82CA8E03-2E4B-4D85-56F2-5CFDCBA2A3D8}"/>
                </a:ext>
              </a:extLst>
            </p:cNvPr>
            <p:cNvSpPr txBox="1"/>
            <p:nvPr/>
          </p:nvSpPr>
          <p:spPr>
            <a:xfrm>
              <a:off x="1946763" y="1671297"/>
              <a:ext cx="3375981" cy="295468"/>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3200" b="1" dirty="0">
                  <a:solidFill>
                    <a:srgbClr val="C00000"/>
                  </a:solidFill>
                  <a:latin typeface="Museo Sans Condensed"/>
                </a:rPr>
                <a:t>Descanso compensado</a:t>
              </a:r>
            </a:p>
          </p:txBody>
        </p:sp>
        <p:sp>
          <p:nvSpPr>
            <p:cNvPr id="7" name="CuadroTexto 6">
              <a:extLst>
                <a:ext uri="{FF2B5EF4-FFF2-40B4-BE49-F238E27FC236}">
                  <a16:creationId xmlns:a16="http://schemas.microsoft.com/office/drawing/2014/main" id="{649F1E68-DEB2-42B8-7A0C-3D7AA9DCD5AE}"/>
                </a:ext>
              </a:extLst>
            </p:cNvPr>
            <p:cNvSpPr txBox="1"/>
            <p:nvPr/>
          </p:nvSpPr>
          <p:spPr>
            <a:xfrm>
              <a:off x="2826353" y="1896950"/>
              <a:ext cx="3967578" cy="2608976"/>
            </a:xfrm>
            <a:prstGeom prst="rect">
              <a:avLst/>
            </a:prstGeom>
            <a:grpFill/>
          </p:spPr>
          <p:txBody>
            <a:bodyPr wrap="square">
              <a:spAutoFit/>
            </a:bodyPr>
            <a:lstStyle/>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a:p>
              <a:pPr marR="0" lvl="0" indent="0" algn="just" defTabSz="388620" fontAlgn="auto">
                <a:lnSpc>
                  <a:spcPct val="100000"/>
                </a:lnSpc>
                <a:spcBef>
                  <a:spcPts val="0"/>
                </a:spcBef>
                <a:spcAft>
                  <a:spcPts val="600"/>
                </a:spcAft>
                <a:buClrTx/>
                <a:buSzTx/>
                <a:buFontTx/>
                <a:buNone/>
                <a:tabLst/>
                <a:defRPr/>
              </a:pPr>
              <a:endParaRPr lang="es-ES" dirty="0">
                <a:solidFill>
                  <a:schemeClr val="tx1">
                    <a:lumMod val="65000"/>
                    <a:lumOff val="35000"/>
                  </a:schemeClr>
                </a:solidFill>
                <a:latin typeface="Museo Sans Condensed 500" panose="02000000000000000000" pitchFamily="2" charset="77"/>
              </a:endParaRPr>
            </a:p>
          </p:txBody>
        </p:sp>
      </p:grpSp>
      <p:sp>
        <p:nvSpPr>
          <p:cNvPr id="12" name="CuadroTexto 11">
            <a:extLst>
              <a:ext uri="{FF2B5EF4-FFF2-40B4-BE49-F238E27FC236}">
                <a16:creationId xmlns:a16="http://schemas.microsoft.com/office/drawing/2014/main" id="{A46CCCE2-2D8A-3AFD-3A78-86FB186E9636}"/>
              </a:ext>
            </a:extLst>
          </p:cNvPr>
          <p:cNvSpPr txBox="1"/>
          <p:nvPr/>
        </p:nvSpPr>
        <p:spPr>
          <a:xfrm>
            <a:off x="1565564" y="3440991"/>
            <a:ext cx="12663054" cy="3139321"/>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sz="2100">
                <a:solidFill>
                  <a:schemeClr val="tx1">
                    <a:lumMod val="65000"/>
                    <a:lumOff val="35000"/>
                  </a:schemeClr>
                </a:solidFill>
                <a:latin typeface="Museo Sans Condensed 500" panose="02000000000000000000" pitchFamily="2" charset="77"/>
              </a:defRPr>
            </a:lvl1pPr>
          </a:lstStyle>
          <a:p>
            <a:r>
              <a:rPr lang="es-CO" sz="1800" dirty="0">
                <a:latin typeface="Museo Sans Condensed"/>
              </a:rPr>
              <a:t>En el primer trimestre del año bajo la Circular Interna 006 del 11 de febrero de 2026, la Secretaría General diseñó la estrategia de compensación de tiempo para Semana Santa de 2026, en la cual participaron </a:t>
            </a:r>
            <a:r>
              <a:rPr lang="es-CO" sz="1800" b="1" dirty="0">
                <a:solidFill>
                  <a:srgbClr val="C00000"/>
                </a:solidFill>
                <a:latin typeface="Museo Sans Condensed"/>
              </a:rPr>
              <a:t>478 servidores(as)</a:t>
            </a:r>
            <a:r>
              <a:rPr lang="es-CO" sz="1800" dirty="0">
                <a:latin typeface="Museo Sans Condensed"/>
              </a:rPr>
              <a:t>, conforme con las certificaciones de cumplimiento de cada dependencia.</a:t>
            </a:r>
          </a:p>
          <a:p>
            <a:endParaRPr lang="es-CO" sz="1800" dirty="0">
              <a:latin typeface="Museo Sans Condensed"/>
            </a:endParaRPr>
          </a:p>
          <a:p>
            <a:r>
              <a:rPr lang="es-CO" sz="1800" dirty="0">
                <a:latin typeface="Museo Sans Condensed"/>
              </a:rPr>
              <a:t>La Entidad estableció dos (2) turnos para garantizar la prestación del servicio en todas las dependencias, así:</a:t>
            </a:r>
          </a:p>
          <a:p>
            <a:endParaRPr lang="es-CO" sz="1800" dirty="0">
              <a:latin typeface="Museo Sans Condensed"/>
            </a:endParaRPr>
          </a:p>
          <a:p>
            <a:r>
              <a:rPr lang="es-CO" sz="1800" dirty="0">
                <a:latin typeface="Museo Sans Condensed"/>
              </a:rPr>
              <a:t>			</a:t>
            </a:r>
            <a:r>
              <a:rPr lang="es-CO" sz="1800" b="1" dirty="0">
                <a:solidFill>
                  <a:srgbClr val="C00000"/>
                </a:solidFill>
                <a:latin typeface="Museo Sans Condensed"/>
              </a:rPr>
              <a:t>1 turno: </a:t>
            </a:r>
            <a:r>
              <a:rPr lang="es-CO" sz="1800" dirty="0">
                <a:latin typeface="Museo Sans Condensed"/>
              </a:rPr>
              <a:t>Los días 30 y 31 de marzo y 1° de abril de 2026</a:t>
            </a:r>
          </a:p>
          <a:p>
            <a:r>
              <a:rPr lang="es-CO" sz="1800" dirty="0">
                <a:latin typeface="Museo Sans Condensed"/>
              </a:rPr>
              <a:t>			</a:t>
            </a:r>
            <a:r>
              <a:rPr lang="es-CO" sz="1800" b="1" dirty="0">
                <a:solidFill>
                  <a:srgbClr val="C00000"/>
                </a:solidFill>
                <a:latin typeface="Museo Sans Condensed"/>
              </a:rPr>
              <a:t>2 turno: </a:t>
            </a:r>
            <a:r>
              <a:rPr lang="es-CO" sz="1800" dirty="0">
                <a:latin typeface="Museo Sans Condensed"/>
              </a:rPr>
              <a:t>Los días 6, 7 y 8 de abril de 2026.</a:t>
            </a:r>
          </a:p>
          <a:p>
            <a:r>
              <a:rPr lang="es-CO" sz="1800" dirty="0">
                <a:latin typeface="Museo Sans Condensed"/>
              </a:rPr>
              <a:t>			</a:t>
            </a:r>
          </a:p>
          <a:p>
            <a:r>
              <a:rPr lang="es-CO" sz="1800" dirty="0">
                <a:latin typeface="Museo Sans Condensed"/>
              </a:rPr>
              <a:t>La estrategia establece la compensación de tiempo desde el día 16 de febrero al 24 de marzo de 2026, con una hora antes de iniciar o finalizar el horario laboral asignado, y algunos sábados establecidos en la misma Circular.</a:t>
            </a:r>
          </a:p>
        </p:txBody>
      </p:sp>
      <p:sp>
        <p:nvSpPr>
          <p:cNvPr id="2" name="Título 5">
            <a:extLst>
              <a:ext uri="{FF2B5EF4-FFF2-40B4-BE49-F238E27FC236}">
                <a16:creationId xmlns:a16="http://schemas.microsoft.com/office/drawing/2014/main" id="{4E05AD63-2BD2-E1BD-6021-3AC286BFA57E}"/>
              </a:ext>
            </a:extLst>
          </p:cNvPr>
          <p:cNvSpPr txBox="1">
            <a:spLocks/>
          </p:cNvSpPr>
          <p:nvPr/>
        </p:nvSpPr>
        <p:spPr>
          <a:xfrm>
            <a:off x="926432" y="1291566"/>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376671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2F418039-79FC-B09B-E4CB-63D085E609C4}"/>
              </a:ext>
            </a:extLst>
          </p:cNvPr>
          <p:cNvGrpSpPr/>
          <p:nvPr/>
        </p:nvGrpSpPr>
        <p:grpSpPr>
          <a:xfrm>
            <a:off x="1320798" y="1766398"/>
            <a:ext cx="13901525" cy="6315039"/>
            <a:chOff x="1513791" y="1231278"/>
            <a:chExt cx="6428430" cy="3011996"/>
          </a:xfrm>
        </p:grpSpPr>
        <p:sp>
          <p:nvSpPr>
            <p:cNvPr id="6" name="CuadroTexto 5">
              <a:extLst>
                <a:ext uri="{FF2B5EF4-FFF2-40B4-BE49-F238E27FC236}">
                  <a16:creationId xmlns:a16="http://schemas.microsoft.com/office/drawing/2014/main" id="{82CA8E03-2E4B-4D85-56F2-5CFDCBA2A3D8}"/>
                </a:ext>
              </a:extLst>
            </p:cNvPr>
            <p:cNvSpPr txBox="1"/>
            <p:nvPr/>
          </p:nvSpPr>
          <p:spPr>
            <a:xfrm>
              <a:off x="2404826" y="1231278"/>
              <a:ext cx="4272770" cy="27891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200" b="1" dirty="0">
                  <a:solidFill>
                    <a:srgbClr val="C00000"/>
                  </a:solidFill>
                  <a:latin typeface="Museo Sans Condensed"/>
                </a:rPr>
                <a:t>Estrategia Sala de la familia lactante</a:t>
              </a:r>
              <a:endParaRPr lang="es-CO" sz="3200" b="1" dirty="0">
                <a:solidFill>
                  <a:srgbClr val="C00000"/>
                </a:solidFill>
                <a:latin typeface="Museo Sans Condensed"/>
              </a:endParaRPr>
            </a:p>
          </p:txBody>
        </p:sp>
        <p:sp>
          <p:nvSpPr>
            <p:cNvPr id="7" name="CuadroTexto 6">
              <a:extLst>
                <a:ext uri="{FF2B5EF4-FFF2-40B4-BE49-F238E27FC236}">
                  <a16:creationId xmlns:a16="http://schemas.microsoft.com/office/drawing/2014/main" id="{649F1E68-DEB2-42B8-7A0C-3D7AA9DCD5AE}"/>
                </a:ext>
              </a:extLst>
            </p:cNvPr>
            <p:cNvSpPr txBox="1"/>
            <p:nvPr/>
          </p:nvSpPr>
          <p:spPr>
            <a:xfrm>
              <a:off x="1513791" y="1646485"/>
              <a:ext cx="6428430" cy="2596789"/>
            </a:xfrm>
            <a:prstGeom prst="rect">
              <a:avLst/>
            </a:prstGeom>
            <a:noFill/>
          </p:spPr>
          <p:txBody>
            <a:bodyPr wrap="square" lIns="91440" tIns="45720" rIns="91440" bIns="45720" anchor="t">
              <a:spAutoFit/>
            </a:bodyPr>
            <a:lstStyle/>
            <a:p>
              <a:pPr algn="just">
                <a:lnSpc>
                  <a:spcPct val="107000"/>
                </a:lnSpc>
                <a:spcAft>
                  <a:spcPts val="800"/>
                </a:spcAft>
              </a:pPr>
              <a:r>
                <a:rPr lang="es-ES" dirty="0">
                  <a:solidFill>
                    <a:schemeClr val="tx1">
                      <a:lumMod val="65000"/>
                      <a:lumOff val="35000"/>
                    </a:schemeClr>
                  </a:solidFill>
                  <a:latin typeface="Museo Sans Condensed"/>
                </a:rPr>
                <a:t>En la implementación de la estrategia de la Sala Amiga de la Familia Lactante, prevista en la Ley 1823  de  2017</a:t>
              </a:r>
            </a:p>
            <a:p>
              <a:pPr algn="just">
                <a:lnSpc>
                  <a:spcPct val="107000"/>
                </a:lnSpc>
                <a:spcAft>
                  <a:spcPts val="800"/>
                </a:spcAft>
              </a:pPr>
              <a:r>
                <a:rPr lang="es-ES" dirty="0">
                  <a:solidFill>
                    <a:schemeClr val="tx1">
                      <a:lumMod val="65000"/>
                      <a:lumOff val="35000"/>
                    </a:schemeClr>
                  </a:solidFill>
                  <a:latin typeface="Museo Sans Condensed"/>
                </a:rPr>
                <a:t>“Por medio de la cual se adopta la estrategia Salas Amigas de la Familia Lactante del Entorno Laboral en entidades públicas territoriales y empresas privadas y se dictan otras disposiciones”, bajo las  normas técnicas requeridas, con el objetivo de conservar, garantizar y cultivar la armonía y delicadeza de la maternidad en nuestras servidoras, durante la vigencia 2026 se realizó la siguiente gestión:</a:t>
              </a:r>
            </a:p>
            <a:p>
              <a:pPr marL="4000500" lvl="8" indent="-342900" algn="just">
                <a:lnSpc>
                  <a:spcPct val="107000"/>
                </a:lnSpc>
                <a:spcAft>
                  <a:spcPts val="800"/>
                </a:spcAft>
                <a:buFont typeface="Wingdings" panose="05000000000000000000" pitchFamily="2" charset="2"/>
                <a:buChar char="ü"/>
              </a:pPr>
              <a:r>
                <a:rPr lang="es-ES" b="1" dirty="0">
                  <a:solidFill>
                    <a:srgbClr val="C00000"/>
                  </a:solidFill>
                  <a:latin typeface="Museo Sans Condensed"/>
                </a:rPr>
                <a:t>Jornada especial para mujeres embarazadas: </a:t>
              </a:r>
              <a:r>
                <a:rPr lang="es-ES" dirty="0">
                  <a:solidFill>
                    <a:schemeClr val="tx1">
                      <a:lumMod val="65000"/>
                      <a:lumOff val="35000"/>
                    </a:schemeClr>
                  </a:solidFill>
                  <a:latin typeface="Museo Sans Condensed"/>
                </a:rPr>
                <a:t>En la vigencia 2026 no se han presentado solicitudes.</a:t>
              </a:r>
            </a:p>
            <a:p>
              <a:pPr marL="4000500" lvl="8" indent="-342900" algn="just">
                <a:lnSpc>
                  <a:spcPct val="107000"/>
                </a:lnSpc>
                <a:spcAft>
                  <a:spcPts val="800"/>
                </a:spcAft>
                <a:buFont typeface="Wingdings" panose="05000000000000000000" pitchFamily="2" charset="2"/>
                <a:buChar char="ü"/>
              </a:pPr>
              <a:r>
                <a:rPr lang="es-ES" b="1" dirty="0">
                  <a:solidFill>
                    <a:srgbClr val="C00000"/>
                  </a:solidFill>
                  <a:latin typeface="Museo Sans Condensed"/>
                </a:rPr>
                <a:t>Tiempo preciado con los bebés: </a:t>
              </a:r>
              <a:r>
                <a:rPr lang="es-ES" dirty="0">
                  <a:solidFill>
                    <a:schemeClr val="tx1">
                      <a:lumMod val="65000"/>
                      <a:lumOff val="35000"/>
                    </a:schemeClr>
                  </a:solidFill>
                  <a:latin typeface="Museo Sans Condensed"/>
                </a:rPr>
                <a:t>En la vigencia 2026 se ha otorgado un (1) beneficio.</a:t>
              </a:r>
            </a:p>
            <a:p>
              <a:pPr marL="4000500" lvl="8" indent="-342900" algn="just">
                <a:lnSpc>
                  <a:spcPct val="107000"/>
                </a:lnSpc>
                <a:spcAft>
                  <a:spcPts val="800"/>
                </a:spcAft>
                <a:buFont typeface="Wingdings" panose="05000000000000000000" pitchFamily="2" charset="2"/>
                <a:buChar char="ü"/>
              </a:pPr>
              <a:r>
                <a:rPr lang="es-ES" b="1" dirty="0">
                  <a:solidFill>
                    <a:srgbClr val="C00000"/>
                  </a:solidFill>
                  <a:latin typeface="Museo Sans Condensed"/>
                </a:rPr>
                <a:t>Soy feliz padre o madre: </a:t>
              </a:r>
              <a:r>
                <a:rPr lang="es-ES" dirty="0">
                  <a:solidFill>
                    <a:schemeClr val="tx1">
                      <a:lumMod val="65000"/>
                      <a:lumOff val="35000"/>
                    </a:schemeClr>
                  </a:solidFill>
                  <a:latin typeface="Museo Sans Condensed"/>
                </a:rPr>
                <a:t>En la vigencia 2026 no se han presentado solicitudes.</a:t>
              </a:r>
            </a:p>
            <a:p>
              <a:pPr marL="4000500" lvl="8" indent="-342900" algn="just">
                <a:lnSpc>
                  <a:spcPct val="107000"/>
                </a:lnSpc>
                <a:spcAft>
                  <a:spcPts val="800"/>
                </a:spcAft>
                <a:buFont typeface="Wingdings" panose="05000000000000000000" pitchFamily="2" charset="2"/>
                <a:buChar char="ü"/>
              </a:pPr>
              <a:r>
                <a:rPr lang="es-ES" dirty="0">
                  <a:solidFill>
                    <a:schemeClr val="tx1">
                      <a:lumMod val="65000"/>
                      <a:lumOff val="35000"/>
                    </a:schemeClr>
                  </a:solidFill>
                  <a:latin typeface="Museo Sans Condensed"/>
                </a:rPr>
                <a:t>Mensualmente se publica en los medios de comunicación internos mensajes alusivos a la lactancia materna, tanto para la madre como para el hijo y su importancia en el desarrollo del niño(a).  En el mes de febrero se recordaron los puntos físicos de la SAFL y en el mes de marzo, el papel del hombre dentro de la lactancia materna.</a:t>
              </a:r>
            </a:p>
            <a:p>
              <a:pPr marL="4000500" lvl="8" indent="-342900" algn="just">
                <a:lnSpc>
                  <a:spcPct val="107000"/>
                </a:lnSpc>
                <a:spcAft>
                  <a:spcPts val="800"/>
                </a:spcAft>
                <a:buFont typeface="Wingdings" panose="05000000000000000000" pitchFamily="2" charset="2"/>
                <a:buChar char="ü"/>
              </a:pPr>
              <a:r>
                <a:rPr lang="es-ES" dirty="0">
                  <a:solidFill>
                    <a:schemeClr val="tx1">
                      <a:lumMod val="65000"/>
                      <a:lumOff val="35000"/>
                    </a:schemeClr>
                  </a:solidFill>
                  <a:latin typeface="Museo Sans Condensed"/>
                </a:rPr>
                <a:t>Las capacitaciones lideradas por la Secretaría de Salud se están realizando conforme con el cronograma establecido: Febrero 20 – Amamantamiento y Marzo 20 – Alimentación Complementaria.</a:t>
              </a:r>
            </a:p>
            <a:p>
              <a:pPr marL="4000500" lvl="8" indent="-342900" algn="just">
                <a:lnSpc>
                  <a:spcPct val="107000"/>
                </a:lnSpc>
                <a:spcAft>
                  <a:spcPts val="800"/>
                </a:spcAft>
                <a:buFont typeface="Wingdings" panose="05000000000000000000" pitchFamily="2" charset="2"/>
                <a:buChar char="ü"/>
              </a:pPr>
              <a:r>
                <a:rPr lang="es-ES" dirty="0">
                  <a:solidFill>
                    <a:schemeClr val="tx1">
                      <a:lumMod val="65000"/>
                      <a:lumOff val="35000"/>
                    </a:schemeClr>
                  </a:solidFill>
                  <a:latin typeface="Museo Sans Condensed"/>
                </a:rPr>
                <a:t>En la vigencia 2026 se ha enviado una (2) bienvenidas a la estrategia.</a:t>
              </a:r>
            </a:p>
            <a:p>
              <a:pPr marL="4000500" lvl="8" indent="-342900" algn="just">
                <a:lnSpc>
                  <a:spcPct val="107000"/>
                </a:lnSpc>
                <a:spcAft>
                  <a:spcPts val="800"/>
                </a:spcAft>
                <a:buFont typeface="Wingdings" panose="05000000000000000000" pitchFamily="2" charset="2"/>
                <a:buChar char="ü"/>
              </a:pPr>
              <a:r>
                <a:rPr lang="es-ES" dirty="0">
                  <a:solidFill>
                    <a:schemeClr val="tx1">
                      <a:lumMod val="65000"/>
                      <a:lumOff val="35000"/>
                    </a:schemeClr>
                  </a:solidFill>
                  <a:latin typeface="Museo Sans Condensed"/>
                </a:rPr>
                <a:t>Las SAFL lactante de Manzana Liévano y Archivo de Bogotá se encuentran funcionando normalmente. </a:t>
              </a:r>
            </a:p>
            <a:p>
              <a:pPr lvl="8" algn="just">
                <a:lnSpc>
                  <a:spcPct val="107000"/>
                </a:lnSpc>
                <a:spcAft>
                  <a:spcPts val="800"/>
                </a:spcAft>
              </a:pPr>
              <a:endParaRPr lang="es-ES" dirty="0">
                <a:solidFill>
                  <a:schemeClr val="tx1">
                    <a:lumMod val="65000"/>
                    <a:lumOff val="35000"/>
                  </a:schemeClr>
                </a:solidFill>
                <a:latin typeface="Museo Sans Condensed"/>
              </a:endParaRPr>
            </a:p>
          </p:txBody>
        </p:sp>
      </p:grpSp>
      <p:pic>
        <p:nvPicPr>
          <p:cNvPr id="8" name="Imagen 7">
            <a:extLst>
              <a:ext uri="{FF2B5EF4-FFF2-40B4-BE49-F238E27FC236}">
                <a16:creationId xmlns:a16="http://schemas.microsoft.com/office/drawing/2014/main" id="{53E597BE-C394-9084-D4BD-A13461090CDC}"/>
              </a:ext>
            </a:extLst>
          </p:cNvPr>
          <p:cNvPicPr>
            <a:picLocks noChangeAspect="1"/>
          </p:cNvPicPr>
          <p:nvPr/>
        </p:nvPicPr>
        <p:blipFill>
          <a:blip r:embed="rId2"/>
          <a:stretch>
            <a:fillRect/>
          </a:stretch>
        </p:blipFill>
        <p:spPr>
          <a:xfrm>
            <a:off x="1320798" y="4095645"/>
            <a:ext cx="3444771" cy="3427373"/>
          </a:xfrm>
          <a:prstGeom prst="rect">
            <a:avLst/>
          </a:prstGeom>
        </p:spPr>
      </p:pic>
      <p:sp>
        <p:nvSpPr>
          <p:cNvPr id="11" name="Título 5">
            <a:extLst>
              <a:ext uri="{FF2B5EF4-FFF2-40B4-BE49-F238E27FC236}">
                <a16:creationId xmlns:a16="http://schemas.microsoft.com/office/drawing/2014/main" id="{4A42BDE5-2152-67D7-40E5-10E2A7EA65F4}"/>
              </a:ext>
            </a:extLst>
          </p:cNvPr>
          <p:cNvSpPr txBox="1">
            <a:spLocks/>
          </p:cNvSpPr>
          <p:nvPr/>
        </p:nvSpPr>
        <p:spPr>
          <a:xfrm>
            <a:off x="926432" y="1263856"/>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51639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CC9-41C9-37F9-B07A-7DED880E3852}"/>
            </a:ext>
          </a:extLst>
        </p:cNvPr>
        <p:cNvGrpSpPr/>
        <p:nvPr/>
      </p:nvGrpSpPr>
      <p:grpSpPr>
        <a:xfrm>
          <a:off x="0" y="0"/>
          <a:ext cx="0" cy="0"/>
          <a:chOff x="0" y="0"/>
          <a:chExt cx="0" cy="0"/>
        </a:xfrm>
      </p:grpSpPr>
      <p:grpSp>
        <p:nvGrpSpPr>
          <p:cNvPr id="3" name="Grupo 2">
            <a:extLst>
              <a:ext uri="{FF2B5EF4-FFF2-40B4-BE49-F238E27FC236}">
                <a16:creationId xmlns:a16="http://schemas.microsoft.com/office/drawing/2014/main" id="{2F418039-79FC-B09B-E4CB-63D085E609C4}"/>
              </a:ext>
            </a:extLst>
          </p:cNvPr>
          <p:cNvGrpSpPr/>
          <p:nvPr/>
        </p:nvGrpSpPr>
        <p:grpSpPr>
          <a:xfrm>
            <a:off x="702641" y="3388288"/>
            <a:ext cx="9391600" cy="2284689"/>
            <a:chOff x="1193793" y="1197750"/>
            <a:chExt cx="6726234" cy="760255"/>
          </a:xfrm>
        </p:grpSpPr>
        <p:sp>
          <p:nvSpPr>
            <p:cNvPr id="6" name="CuadroTexto 5">
              <a:extLst>
                <a:ext uri="{FF2B5EF4-FFF2-40B4-BE49-F238E27FC236}">
                  <a16:creationId xmlns:a16="http://schemas.microsoft.com/office/drawing/2014/main" id="{82CA8E03-2E4B-4D85-56F2-5CFDCBA2A3D8}"/>
                </a:ext>
              </a:extLst>
            </p:cNvPr>
            <p:cNvSpPr txBox="1"/>
            <p:nvPr/>
          </p:nvSpPr>
          <p:spPr>
            <a:xfrm>
              <a:off x="1193793" y="1197750"/>
              <a:ext cx="6726234" cy="286765"/>
            </a:xfrm>
            <a:prstGeom prst="rect">
              <a:avLst/>
            </a:prstGeom>
            <a:noFill/>
          </p:spPr>
          <p:txBody>
            <a:bodyPr wrap="square" rtlCol="0" anchor="ctr">
              <a:spAutoFit/>
            </a:bodyPr>
            <a:lstStyle/>
            <a:p>
              <a:pPr algn="ctr">
                <a:defRPr/>
              </a:pPr>
              <a:r>
                <a:rPr lang="it-IT" sz="3200" b="1" dirty="0">
                  <a:solidFill>
                    <a:srgbClr val="C00000"/>
                  </a:solidFill>
                  <a:latin typeface="Museo Sans Condensed"/>
                </a:rPr>
                <a:t>Jornadas Especiales</a:t>
              </a:r>
            </a:p>
            <a:p>
              <a:pPr algn="ctr">
                <a:defRPr/>
              </a:pPr>
              <a:endParaRPr lang="es-CO" dirty="0">
                <a:solidFill>
                  <a:srgbClr val="C00000"/>
                </a:solidFill>
              </a:endParaRPr>
            </a:p>
          </p:txBody>
        </p:sp>
        <p:sp>
          <p:nvSpPr>
            <p:cNvPr id="7" name="CuadroTexto 6">
              <a:extLst>
                <a:ext uri="{FF2B5EF4-FFF2-40B4-BE49-F238E27FC236}">
                  <a16:creationId xmlns:a16="http://schemas.microsoft.com/office/drawing/2014/main" id="{649F1E68-DEB2-42B8-7A0C-3D7AA9DCD5AE}"/>
                </a:ext>
              </a:extLst>
            </p:cNvPr>
            <p:cNvSpPr txBox="1"/>
            <p:nvPr/>
          </p:nvSpPr>
          <p:spPr>
            <a:xfrm>
              <a:off x="1537546" y="1469886"/>
              <a:ext cx="5605037" cy="488119"/>
            </a:xfrm>
            <a:prstGeom prst="rect">
              <a:avLst/>
            </a:prstGeom>
            <a:noFill/>
          </p:spPr>
          <p:txBody>
            <a:bodyPr wrap="square" lIns="91440" tIns="45720" rIns="91440" bIns="45720" anchor="t">
              <a:spAutoFit/>
            </a:bodyPr>
            <a:lstStyle/>
            <a:p>
              <a:pPr algn="just">
                <a:lnSpc>
                  <a:spcPct val="107000"/>
                </a:lnSpc>
                <a:spcAft>
                  <a:spcPts val="800"/>
                </a:spcAft>
              </a:pPr>
              <a:r>
                <a:rPr lang="es-MX" dirty="0">
                  <a:solidFill>
                    <a:schemeClr val="tx1">
                      <a:lumMod val="65000"/>
                      <a:lumOff val="35000"/>
                    </a:schemeClr>
                  </a:solidFill>
                  <a:latin typeface="Museo Sans Condensed"/>
                </a:rPr>
                <a:t>En el primer trimestre de la vigencia 2026 se estableció (1) una jornada especial, así:</a:t>
              </a:r>
            </a:p>
            <a:p>
              <a:pPr algn="just">
                <a:lnSpc>
                  <a:spcPct val="107000"/>
                </a:lnSpc>
                <a:spcAft>
                  <a:spcPts val="800"/>
                </a:spcAft>
              </a:pPr>
              <a:endParaRPr lang="es-MX" dirty="0">
                <a:solidFill>
                  <a:schemeClr val="tx1">
                    <a:lumMod val="65000"/>
                    <a:lumOff val="35000"/>
                  </a:schemeClr>
                </a:solidFill>
                <a:latin typeface="Museo Sans Condensed"/>
              </a:endParaRPr>
            </a:p>
            <a:p>
              <a:pPr algn="just">
                <a:lnSpc>
                  <a:spcPct val="107000"/>
                </a:lnSpc>
                <a:spcAft>
                  <a:spcPts val="800"/>
                </a:spcAft>
              </a:pPr>
              <a:r>
                <a:rPr lang="es-MX" dirty="0">
                  <a:solidFill>
                    <a:schemeClr val="tx1">
                      <a:lumMod val="65000"/>
                      <a:lumOff val="35000"/>
                    </a:schemeClr>
                  </a:solidFill>
                  <a:latin typeface="Museo Sans Condensed"/>
                </a:rPr>
                <a:t>1. 	Jornada especial el 19 de febrero de 2026, atendiendo las condiciones especiales de movilidad y seguridad.</a:t>
              </a:r>
            </a:p>
          </p:txBody>
        </p:sp>
      </p:grpSp>
      <p:cxnSp>
        <p:nvCxnSpPr>
          <p:cNvPr id="9" name="Conector recto 8">
            <a:extLst>
              <a:ext uri="{FF2B5EF4-FFF2-40B4-BE49-F238E27FC236}">
                <a16:creationId xmlns:a16="http://schemas.microsoft.com/office/drawing/2014/main" id="{ACDDE5B7-4B1D-F604-DC3F-CA392257D4A8}"/>
              </a:ext>
            </a:extLst>
          </p:cNvPr>
          <p:cNvCxnSpPr>
            <a:cxnSpLocks/>
          </p:cNvCxnSpPr>
          <p:nvPr/>
        </p:nvCxnSpPr>
        <p:spPr>
          <a:xfrm>
            <a:off x="9442222" y="2046272"/>
            <a:ext cx="0" cy="5988080"/>
          </a:xfrm>
          <a:prstGeom prst="line">
            <a:avLst/>
          </a:prstGeom>
          <a:ln w="76200"/>
        </p:spPr>
        <p:style>
          <a:lnRef idx="1">
            <a:schemeClr val="accent4"/>
          </a:lnRef>
          <a:fillRef idx="0">
            <a:schemeClr val="accent4"/>
          </a:fillRef>
          <a:effectRef idx="0">
            <a:schemeClr val="accent4"/>
          </a:effectRef>
          <a:fontRef idx="minor">
            <a:schemeClr val="tx1"/>
          </a:fontRef>
        </p:style>
      </p:cxnSp>
      <p:pic>
        <p:nvPicPr>
          <p:cNvPr id="4" name="Imagen 3">
            <a:extLst>
              <a:ext uri="{FF2B5EF4-FFF2-40B4-BE49-F238E27FC236}">
                <a16:creationId xmlns:a16="http://schemas.microsoft.com/office/drawing/2014/main" id="{14245D73-A99B-4DCA-8CB0-D0991D8D2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739" y="2705295"/>
            <a:ext cx="3769506" cy="4468487"/>
          </a:xfrm>
          <a:prstGeom prst="rect">
            <a:avLst/>
          </a:prstGeom>
        </p:spPr>
      </p:pic>
      <p:sp>
        <p:nvSpPr>
          <p:cNvPr id="10" name="Título 5">
            <a:extLst>
              <a:ext uri="{FF2B5EF4-FFF2-40B4-BE49-F238E27FC236}">
                <a16:creationId xmlns:a16="http://schemas.microsoft.com/office/drawing/2014/main" id="{B467A4BE-68CD-22FE-0861-4B232C8768B5}"/>
              </a:ext>
            </a:extLst>
          </p:cNvPr>
          <p:cNvSpPr txBox="1">
            <a:spLocks/>
          </p:cNvSpPr>
          <p:nvPr/>
        </p:nvSpPr>
        <p:spPr>
          <a:xfrm>
            <a:off x="926432" y="1263856"/>
            <a:ext cx="12235385" cy="493872"/>
          </a:xfrm>
          <a:prstGeom prst="rect">
            <a:avLst/>
          </a:prstGeom>
        </p:spPr>
        <p:txBody>
          <a:bodyPr vert="horz" lIns="91440" tIns="45720" rIns="91440" bIns="45720" rtlCol="0" anchor="ctr">
            <a:normAutofit fontScale="82500" lnSpcReduction="20000"/>
          </a:bodyPr>
          <a:lstStyle>
            <a:lvl1pPr algn="l" defTabSz="1187988" rtl="0" eaLnBrk="1" latinLnBrk="0" hangingPunct="1">
              <a:lnSpc>
                <a:spcPct val="90000"/>
              </a:lnSpc>
              <a:spcBef>
                <a:spcPct val="0"/>
              </a:spcBef>
              <a:buNone/>
              <a:defRPr sz="5716" kern="1200">
                <a:solidFill>
                  <a:schemeClr val="tx1"/>
                </a:solidFill>
                <a:latin typeface="+mj-lt"/>
                <a:ea typeface="+mj-ea"/>
                <a:cs typeface="+mj-cs"/>
              </a:defRPr>
            </a:lvl1pPr>
          </a:lstStyle>
          <a:p>
            <a:pPr defTabSz="914400"/>
            <a:r>
              <a:rPr lang="es-ES" sz="4400" b="1" dirty="0">
                <a:latin typeface="Museo Sans Condensed 900" panose="02000000000000000000" pitchFamily="2" charset="0"/>
              </a:rPr>
              <a:t>Equilibrio entre la vida personal, familiar y laboral</a:t>
            </a:r>
            <a:endParaRPr lang="en-US" sz="4400" b="1" dirty="0">
              <a:latin typeface="Museo Sans Condensed 900" panose="02000000000000000000" pitchFamily="2" charset="0"/>
            </a:endParaRPr>
          </a:p>
        </p:txBody>
      </p:sp>
    </p:spTree>
    <p:extLst>
      <p:ext uri="{BB962C8B-B14F-4D97-AF65-F5344CB8AC3E}">
        <p14:creationId xmlns:p14="http://schemas.microsoft.com/office/powerpoint/2010/main" val="178566538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7fd36a1-7ff4-43d3-8153-4d5ff60250a2">
      <Terms xmlns="http://schemas.microsoft.com/office/infopath/2007/PartnerControls"/>
    </lcf76f155ced4ddcb4097134ff3c332f>
    <_ip_UnifiedCompliancePolicyProperties xmlns="http://schemas.microsoft.com/sharepoint/v3" xsi:nil="true"/>
    <TaxCatchAll xmlns="f08b1e4d-dc69-48e1-93d8-8fefef1499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A2000B5C764974B8087038DBC034C23" ma:contentTypeVersion="18" ma:contentTypeDescription="Crear nuevo documento." ma:contentTypeScope="" ma:versionID="ee7ee0ff237ca24c25a89c520d2696e7">
  <xsd:schema xmlns:xsd="http://www.w3.org/2001/XMLSchema" xmlns:xs="http://www.w3.org/2001/XMLSchema" xmlns:p="http://schemas.microsoft.com/office/2006/metadata/properties" xmlns:ns1="http://schemas.microsoft.com/sharepoint/v3" xmlns:ns2="e7fd36a1-7ff4-43d3-8153-4d5ff60250a2" xmlns:ns3="f08b1e4d-dc69-48e1-93d8-8fefef14993e" targetNamespace="http://schemas.microsoft.com/office/2006/metadata/properties" ma:root="true" ma:fieldsID="254e0a813699d19b3fa7da656b802118" ns1:_="" ns2:_="" ns3:_="">
    <xsd:import namespace="http://schemas.microsoft.com/sharepoint/v3"/>
    <xsd:import namespace="e7fd36a1-7ff4-43d3-8153-4d5ff60250a2"/>
    <xsd:import namespace="f08b1e4d-dc69-48e1-93d8-8fefef1499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fd36a1-7ff4-43d3-8153-4d5ff60250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c413805f-f5d2-4ef4-97c5-a2f01beebf8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8b1e4d-dc69-48e1-93d8-8fefef14993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1c8a9d1f-1bde-4a62-bfe8-78a32d69608b}" ma:internalName="TaxCatchAll" ma:showField="CatchAllData" ma:web="f08b1e4d-dc69-48e1-93d8-8fefef149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E1B461-A4EE-4E69-A431-E123A5DC32EC}">
  <ds:schemaRefs>
    <ds:schemaRef ds:uri="http://schemas.microsoft.com/sharepoint/v3/contenttype/forms"/>
  </ds:schemaRefs>
</ds:datastoreItem>
</file>

<file path=customXml/itemProps2.xml><?xml version="1.0" encoding="utf-8"?>
<ds:datastoreItem xmlns:ds="http://schemas.openxmlformats.org/officeDocument/2006/customXml" ds:itemID="{A8C6E541-F8EE-4D22-886F-AABF8E57FDE0}">
  <ds:schemaRefs>
    <ds:schemaRef ds:uri="e7fd36a1-7ff4-43d3-8153-4d5ff60250a2"/>
    <ds:schemaRef ds:uri="f08b1e4d-dc69-48e1-93d8-8fefef1499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AA595D-04A2-4726-98F5-1B0F7CFE7BED}">
  <ds:schemaRefs>
    <ds:schemaRef ds:uri="e7fd36a1-7ff4-43d3-8153-4d5ff60250a2"/>
    <ds:schemaRef ds:uri="f08b1e4d-dc69-48e1-93d8-8fefef1499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2403</Words>
  <Application>Microsoft Office PowerPoint</Application>
  <PresentationFormat>Personalizado</PresentationFormat>
  <Paragraphs>236</Paragraphs>
  <Slides>21</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Arial</vt:lpstr>
      <vt:lpstr>Calibri</vt:lpstr>
      <vt:lpstr>Calibri Light</vt:lpstr>
      <vt:lpstr>Century Gothic Paneuropean Bold</vt:lpstr>
      <vt:lpstr>Century Gothic Paneuropean Heavy</vt:lpstr>
      <vt:lpstr>Mabook</vt:lpstr>
      <vt:lpstr>Museo Sans Cond 500</vt:lpstr>
      <vt:lpstr>Museo Sans Condensed</vt:lpstr>
      <vt:lpstr>Museo Sans Condensed 500</vt:lpstr>
      <vt:lpstr>Museo Sans Condensed 700</vt:lpstr>
      <vt:lpstr>Museo Sans Condensed 900</vt:lpstr>
      <vt:lpstr>Wingdings</vt:lpstr>
      <vt:lpstr>Tema de Office</vt:lpstr>
      <vt:lpstr>INFOME A 31 DE MARZO  DE 2026   PLAN INSTITUCIONAL DE BIENESTAR  E INCENTIVOS – PIB-</vt:lpstr>
      <vt:lpstr>Eje 1  Equilibrio psicosocial</vt:lpstr>
      <vt:lpstr>Factores Psicosociales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 2 Salud Mental</vt:lpstr>
      <vt:lpstr>Eje 3 Diversidad e inclusión</vt:lpstr>
      <vt:lpstr>Eje 5 Identidad y vocación por el servicio público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Alejo_</dc:creator>
  <cp:lastModifiedBy>Carolina Bolaño Gonzalez</cp:lastModifiedBy>
  <cp:revision>121</cp:revision>
  <dcterms:created xsi:type="dcterms:W3CDTF">2022-01-04T20:02:32Z</dcterms:created>
  <dcterms:modified xsi:type="dcterms:W3CDTF">2026-04-07T23:46:43Z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d363c2-bc6a-4ed6-a6e0-b9259d7e39c7_Enabled">
    <vt:lpwstr>true</vt:lpwstr>
  </property>
  <property fmtid="{D5CDD505-2E9C-101B-9397-08002B2CF9AE}" pid="3" name="MSIP_Label_61d363c2-bc6a-4ed6-a6e0-b9259d7e39c7_SetDate">
    <vt:lpwstr>2025-04-14T15:49:31Z</vt:lpwstr>
  </property>
  <property fmtid="{D5CDD505-2E9C-101B-9397-08002B2CF9AE}" pid="4" name="MSIP_Label_61d363c2-bc6a-4ed6-a6e0-b9259d7e39c7_Method">
    <vt:lpwstr>Privileged</vt:lpwstr>
  </property>
  <property fmtid="{D5CDD505-2E9C-101B-9397-08002B2CF9AE}" pid="5" name="MSIP_Label_61d363c2-bc6a-4ed6-a6e0-b9259d7e39c7_Name">
    <vt:lpwstr>InfoPublica</vt:lpwstr>
  </property>
  <property fmtid="{D5CDD505-2E9C-101B-9397-08002B2CF9AE}" pid="6" name="MSIP_Label_61d363c2-bc6a-4ed6-a6e0-b9259d7e39c7_SiteId">
    <vt:lpwstr>f351a7cb-f94a-4df0-9627-ae030ccef7c4</vt:lpwstr>
  </property>
  <property fmtid="{D5CDD505-2E9C-101B-9397-08002B2CF9AE}" pid="7" name="MSIP_Label_61d363c2-bc6a-4ed6-a6e0-b9259d7e39c7_ActionId">
    <vt:lpwstr>a84dead9-8ad1-462f-8f90-d0651e9c7ce7</vt:lpwstr>
  </property>
  <property fmtid="{D5CDD505-2E9C-101B-9397-08002B2CF9AE}" pid="8" name="MSIP_Label_61d363c2-bc6a-4ed6-a6e0-b9259d7e39c7_ContentBits">
    <vt:lpwstr>0</vt:lpwstr>
  </property>
  <property fmtid="{D5CDD505-2E9C-101B-9397-08002B2CF9AE}" pid="9" name="MSIP_Label_61d363c2-bc6a-4ed6-a6e0-b9259d7e39c7_Tag">
    <vt:lpwstr>10, 0, 1, 1</vt:lpwstr>
  </property>
  <property fmtid="{D5CDD505-2E9C-101B-9397-08002B2CF9AE}" pid="10" name="ContentTypeId">
    <vt:lpwstr>0x0101005A2000B5C764974B8087038DBC034C23</vt:lpwstr>
  </property>
  <property fmtid="{D5CDD505-2E9C-101B-9397-08002B2CF9AE}" pid="11" name="MediaServiceImageTags">
    <vt:lpwstr/>
  </property>
</Properties>
</file>